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6" r:id="rId3"/>
    <p:sldId id="441" r:id="rId4"/>
    <p:sldId id="443" r:id="rId5"/>
    <p:sldId id="442" r:id="rId6"/>
    <p:sldId id="439" r:id="rId7"/>
    <p:sldId id="43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44150-76DF-4AF1-BAAA-201BC2C12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E4E99B-A752-4227-8B55-DA3CFE467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63FCC8-CD51-4217-9587-099DE151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66C934-8C9B-40D3-89EF-AE512124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243D4-F2C4-48CD-8C1E-DE924F1B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18731-A23B-42D4-9FEA-6D897D4B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43EBE7-B71F-4B9A-9619-2D76A4316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539A37-8D1E-4BBA-B9AA-DB161408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6A6223-BE4C-4303-A77E-3E019ED12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556813-6AF9-4E2C-8E01-882BF23A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D0F695-B191-45FC-A2F9-6868CB33C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A31061-DB45-4AC7-9191-05E4824CD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B8F072-AEC4-4297-AA01-2DE7CFBB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D40EEB-4E8C-4816-AAC5-5395D4EC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827F3F-C9B9-4834-8AFE-D3374819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015943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2C3C-C154-1A49-9C0B-ADB3417CBCF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0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46765-753D-4C93-87DF-77DD7134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21E8B-59D3-4D17-B6D3-710DA20B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8D97F6-6417-4959-B6FC-DC196E35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1BF487-F327-4F54-B770-F101C341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56B13-5AEA-49FF-9223-DC76DDC0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727BA-C1CF-428E-A249-B33D64E7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B4BDCE-1786-4FDA-803D-6D55EEFC8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722C15-A8EF-42B7-88F6-6866E069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7D6565-6C4F-42D8-B2C1-9FC4E87D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4BE8C-6531-4FB6-BEA6-60BB49E8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2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86352-C806-4D5F-A63C-55EF5846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425B3C-AD6C-4E89-B929-C01A611F4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0B956C-BB8F-44B0-A5BF-55A902E03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B5DD2F-5441-4D96-A23B-B09A952C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3E7867-C13D-4AA1-8DA8-23B2B79B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137678-36A9-4E20-BAF2-BAC254F5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F8AD4-1355-499E-98B3-5DB0EF1A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FEEF8-9134-4FA6-A5F7-7A5C4EC34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BBCD30-1652-4DD5-838D-050838DE3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6E8239-FABE-4BB0-AB7C-0B557A89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232CEB-73E8-4905-804D-096F3C5AE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8EE648-0C0B-4147-95B3-9728A011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7DB0B1-8CFB-48BC-AD8F-186E5BDC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D8518A-4833-4941-9E93-85845977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4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4A0FF-8BB1-46FB-AF2D-155398FE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93B3E7-5F75-466C-8329-C799E2C6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A10AB7-8B29-4EB1-BFFA-E46E89A2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7C9DDE-7D9E-4603-A896-857BA336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BCC669-D34F-48D1-A7CF-FF82A5D2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EC8F24-779F-4E47-A49F-64406884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8D8E6D-F326-4211-AC6F-C04DA833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A350C-8C78-4C43-BB39-54252F31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C2805E-4929-4191-ABB2-C77A8CE46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703116-B3ED-4627-AE04-2FFC9F1A7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8C2B85-DE13-4107-BEAE-5BD5E952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DD629E-178A-4486-A40B-5E1CA6EF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CFFF20-1472-48A8-9DC1-9D12D073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7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81D71-E72F-4F8C-9DB1-BAC79C54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3ED265-2284-4339-B760-F96153A1E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E3B18E-491C-431D-BB9D-376410A50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55C38D-5423-41B2-B077-3063D111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DE4AE9-EE73-48C3-B539-243385E1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73F45B-007C-46AC-90AD-E00B0BEA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6BCF8A-76CC-4ED7-A976-E154D0F2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BB1D6D-D411-4A70-B717-A24AD0444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94E54-1EB1-42FB-B567-DE32A37ED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B7FE-248C-4D92-BCC4-8F95C7EE945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086706-EDB2-4C04-824A-B6D6715BF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384414-5FBD-4521-B25A-2D52BA221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1630-57A6-472B-BFD3-9FA51AEAE5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289C25-D862-4831-8836-36ADF9655834}"/>
              </a:ext>
            </a:extLst>
          </p:cNvPr>
          <p:cNvSpPr/>
          <p:nvPr/>
        </p:nvSpPr>
        <p:spPr>
          <a:xfrm>
            <a:off x="0" y="1"/>
            <a:ext cx="12192000" cy="20352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FA7105F-B568-4C65-99F9-11AAFEDDC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902" y="678598"/>
            <a:ext cx="9144000" cy="1206893"/>
          </a:xfrm>
        </p:spPr>
        <p:txBody>
          <a:bodyPr>
            <a:normAutofit fontScale="90000"/>
          </a:bodyPr>
          <a:lstStyle/>
          <a:p>
            <a:r>
              <a:rPr lang="fr-FR" b="1" dirty="0" err="1">
                <a:solidFill>
                  <a:schemeClr val="bg1"/>
                </a:solidFill>
              </a:rPr>
              <a:t>SEmantic</a:t>
            </a:r>
            <a:r>
              <a:rPr lang="fr-FR" b="1" dirty="0">
                <a:solidFill>
                  <a:schemeClr val="bg1"/>
                </a:solidFill>
              </a:rPr>
              <a:t> Networks of Data: Utility and </a:t>
            </a:r>
            <a:r>
              <a:rPr lang="fr-FR" b="1" dirty="0" err="1">
                <a:solidFill>
                  <a:schemeClr val="bg1"/>
                </a:solidFill>
              </a:rPr>
              <a:t>Privacy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CF3EF3A-CDAA-4D32-9D86-EDBE50355E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690" y="5552240"/>
            <a:ext cx="3231161" cy="729670"/>
          </a:xfrm>
          <a:prstGeom prst="rect">
            <a:avLst/>
          </a:prstGeom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31D4BF13-2098-4082-A4CD-8E0AF870B381}"/>
              </a:ext>
            </a:extLst>
          </p:cNvPr>
          <p:cNvSpPr txBox="1">
            <a:spLocks/>
          </p:cNvSpPr>
          <p:nvPr/>
        </p:nvSpPr>
        <p:spPr>
          <a:xfrm>
            <a:off x="1102832" y="3716883"/>
            <a:ext cx="9144000" cy="731627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>
                <a:solidFill>
                  <a:srgbClr val="003A6D"/>
                </a:solidFill>
                <a:latin typeface="Arial Narrow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>
                <a:latin typeface="+mn-lt"/>
              </a:rPr>
              <a:t>Cédric Eichler,</a:t>
            </a:r>
            <a:r>
              <a:rPr lang="fr-FR" sz="3200" baseline="0" dirty="0">
                <a:latin typeface="+mn-lt"/>
              </a:rPr>
              <a:t> </a:t>
            </a:r>
            <a:endParaRPr lang="fr-FR" sz="3200" baseline="0" dirty="0" smtClean="0">
              <a:latin typeface="+mn-lt"/>
            </a:endParaRPr>
          </a:p>
          <a:p>
            <a:r>
              <a:rPr lang="fr-FR" sz="3200" baseline="0" dirty="0" smtClean="0">
                <a:latin typeface="+mn-lt"/>
              </a:rPr>
              <a:t>cedric.eichler@insa-cvl.fr</a:t>
            </a:r>
            <a:endParaRPr lang="fr-FR" sz="3200" baseline="0" dirty="0">
              <a:latin typeface="+mn-lt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DAB20181-A38E-4392-AE63-F4A45BA986C4}"/>
              </a:ext>
            </a:extLst>
          </p:cNvPr>
          <p:cNvSpPr txBox="1">
            <a:spLocks/>
          </p:cNvSpPr>
          <p:nvPr/>
        </p:nvSpPr>
        <p:spPr>
          <a:xfrm>
            <a:off x="1278902" y="2454130"/>
            <a:ext cx="9144000" cy="108411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>
                <a:solidFill>
                  <a:srgbClr val="003A6D"/>
                </a:solidFill>
                <a:latin typeface="Arial Narrow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3200" dirty="0">
              <a:latin typeface="+mn-lt"/>
            </a:endParaRPr>
          </a:p>
          <a:p>
            <a:r>
              <a:rPr lang="fr-FR" sz="3200" dirty="0" smtClean="0">
                <a:latin typeface="+mn-lt"/>
              </a:rPr>
              <a:t>RESSI’19, </a:t>
            </a:r>
            <a:r>
              <a:rPr lang="fr-FR" sz="3200" baseline="0" dirty="0" smtClean="0">
                <a:latin typeface="+mn-lt"/>
              </a:rPr>
              <a:t>15</a:t>
            </a:r>
            <a:r>
              <a:rPr lang="fr-FR" sz="3200" dirty="0" smtClean="0">
                <a:latin typeface="+mn-lt"/>
              </a:rPr>
              <a:t> mai 2019</a:t>
            </a:r>
            <a:endParaRPr lang="fr-FR" sz="3200" baseline="0" dirty="0"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902" y="4888877"/>
            <a:ext cx="1533599" cy="158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4656DC-AF06-43E3-B274-4A0B24373B7E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810" y="-96374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 projet ANR SENDUP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2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128757" y="1370061"/>
            <a:ext cx="8645298" cy="5168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Financement ANR JCJC </a:t>
            </a:r>
          </a:p>
          <a:p>
            <a:r>
              <a:rPr lang="fr-FR" dirty="0" smtClean="0"/>
              <a:t>Temporalité:</a:t>
            </a:r>
          </a:p>
          <a:p>
            <a:pPr lvl="1"/>
            <a:r>
              <a:rPr lang="fr-FR" dirty="0" smtClean="0"/>
              <a:t>Démarrage Nov. 2018</a:t>
            </a:r>
          </a:p>
          <a:p>
            <a:pPr lvl="1"/>
            <a:r>
              <a:rPr lang="fr-FR" dirty="0" smtClean="0"/>
              <a:t>Fin Oct. 2022</a:t>
            </a:r>
          </a:p>
          <a:p>
            <a:r>
              <a:rPr lang="fr-FR" dirty="0" smtClean="0"/>
              <a:t>Partenaires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BDADC84-A1E6-4FB0-8458-4D9B84802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43" y="4192030"/>
            <a:ext cx="2314575" cy="19812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26412"/>
            <a:ext cx="2591484" cy="161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4656DC-AF06-43E3-B274-4A0B24373B7E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810" y="-96374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Motivations, contexte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3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128757" y="1370061"/>
            <a:ext cx="8645298" cy="5168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Contexte:</a:t>
            </a:r>
          </a:p>
          <a:p>
            <a:pPr lvl="1"/>
            <a:r>
              <a:rPr lang="fr-FR" dirty="0"/>
              <a:t>Collecte et exploitation données personnelles</a:t>
            </a:r>
          </a:p>
          <a:p>
            <a:pPr lvl="1"/>
            <a:r>
              <a:rPr lang="fr-FR" b="1" dirty="0"/>
              <a:t>Nécessité respect vie </a:t>
            </a:r>
            <a:r>
              <a:rPr lang="fr-FR" b="1" dirty="0" smtClean="0"/>
              <a:t>privée</a:t>
            </a:r>
          </a:p>
          <a:p>
            <a:pPr lvl="2"/>
            <a:r>
              <a:rPr lang="fr-FR" b="1" dirty="0" smtClean="0"/>
              <a:t>Anonymisation</a:t>
            </a:r>
          </a:p>
          <a:p>
            <a:r>
              <a:rPr lang="fr-FR" dirty="0" smtClean="0"/>
              <a:t>Types de données </a:t>
            </a:r>
            <a:r>
              <a:rPr lang="fr-FR" dirty="0"/>
              <a:t>visées:</a:t>
            </a:r>
          </a:p>
          <a:p>
            <a:pPr lvl="1"/>
            <a:r>
              <a:rPr lang="fr-FR" dirty="0"/>
              <a:t>Graphes sémantiques </a:t>
            </a:r>
          </a:p>
          <a:p>
            <a:pPr lvl="1"/>
            <a:r>
              <a:rPr lang="fr-FR" dirty="0" smtClean="0"/>
              <a:t>web </a:t>
            </a:r>
            <a:r>
              <a:rPr lang="fr-FR" dirty="0" err="1"/>
              <a:t>semantic</a:t>
            </a:r>
            <a:r>
              <a:rPr lang="fr-FR" dirty="0"/>
              <a:t>, </a:t>
            </a:r>
            <a:r>
              <a:rPr lang="fr-FR" dirty="0" err="1"/>
              <a:t>linked</a:t>
            </a:r>
            <a:r>
              <a:rPr lang="fr-FR" dirty="0"/>
              <a:t> </a:t>
            </a:r>
            <a:r>
              <a:rPr lang="fr-FR" dirty="0" smtClean="0"/>
              <a:t>data</a:t>
            </a:r>
          </a:p>
          <a:p>
            <a:pPr lvl="1"/>
            <a:r>
              <a:rPr lang="fr-FR" dirty="0" smtClean="0"/>
              <a:t>RDF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09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4656DC-AF06-43E3-B274-4A0B24373B7E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810" y="-96374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Objectifs haut-niveaux, principe de base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4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128757" y="1370061"/>
            <a:ext cx="8645298" cy="5168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Anonymisation, principe:</a:t>
            </a:r>
          </a:p>
          <a:p>
            <a:pPr lvl="1"/>
            <a:r>
              <a:rPr lang="fr-FR" dirty="0" smtClean="0"/>
              <a:t>Supprimer ou altérer informations</a:t>
            </a:r>
          </a:p>
          <a:p>
            <a:pPr lvl="1"/>
            <a:r>
              <a:rPr lang="fr-FR" b="1" dirty="0" smtClean="0"/>
              <a:t>Conservation utilité, </a:t>
            </a:r>
            <a:r>
              <a:rPr lang="fr-FR" b="1" dirty="0" err="1" smtClean="0"/>
              <a:t>trade</a:t>
            </a:r>
            <a:r>
              <a:rPr lang="fr-FR" b="1" dirty="0" smtClean="0"/>
              <a:t>-off utility/</a:t>
            </a:r>
            <a:r>
              <a:rPr lang="fr-FR" b="1" dirty="0" err="1" smtClean="0"/>
              <a:t>privacy</a:t>
            </a:r>
            <a:endParaRPr lang="fr-FR" b="1" dirty="0" smtClean="0"/>
          </a:p>
          <a:p>
            <a:r>
              <a:rPr lang="fr-FR" dirty="0" smtClean="0"/>
              <a:t>Scénarios</a:t>
            </a:r>
            <a:r>
              <a:rPr lang="fr-FR" dirty="0"/>
              <a:t>, objectifs haut </a:t>
            </a:r>
            <a:r>
              <a:rPr lang="fr-FR" dirty="0" smtClean="0"/>
              <a:t>niveaux</a:t>
            </a:r>
            <a:endParaRPr lang="fr-FR" dirty="0"/>
          </a:p>
          <a:p>
            <a:pPr lvl="1"/>
            <a:r>
              <a:rPr lang="fr-FR" dirty="0" err="1" smtClean="0"/>
              <a:t>Anonymiser</a:t>
            </a:r>
            <a:r>
              <a:rPr lang="fr-FR" dirty="0" smtClean="0"/>
              <a:t> réponse à requête DB graphe </a:t>
            </a:r>
            <a:endParaRPr lang="fr-FR" dirty="0"/>
          </a:p>
          <a:p>
            <a:pPr lvl="1"/>
            <a:r>
              <a:rPr lang="fr-FR" dirty="0"/>
              <a:t>Open data, publication </a:t>
            </a:r>
            <a:r>
              <a:rPr lang="fr-FR" dirty="0" smtClean="0"/>
              <a:t>DB graphe anonyme</a:t>
            </a:r>
            <a:endParaRPr lang="fr-FR" dirty="0"/>
          </a:p>
          <a:p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7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4656DC-AF06-43E3-B274-4A0B24373B7E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810" y="-96374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(mauvais) exemple récent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5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6932929" y="1551969"/>
            <a:ext cx="5403701" cy="1231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Est-ce bien anonyme?</a:t>
            </a:r>
          </a:p>
          <a:p>
            <a:pPr lvl="1"/>
            <a:r>
              <a:rPr lang="fr-FR" dirty="0" smtClean="0"/>
              <a:t>Connaissance annexe</a:t>
            </a:r>
          </a:p>
          <a:p>
            <a:pPr lvl="1"/>
            <a:r>
              <a:rPr lang="fr-FR" dirty="0" smtClean="0"/>
              <a:t>Cadastre…</a:t>
            </a:r>
          </a:p>
          <a:p>
            <a:pPr lvl="1"/>
            <a:endParaRPr lang="fr-FR" dirty="0" smtClean="0"/>
          </a:p>
          <a:p>
            <a:pPr lvl="2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75" y="3073414"/>
            <a:ext cx="6907122" cy="3648062"/>
          </a:xfrm>
          <a:prstGeom prst="rect">
            <a:avLst/>
          </a:prstGeom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364837" y="1551839"/>
            <a:ext cx="5948218" cy="1577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Transactions immobilières ouvertes</a:t>
            </a:r>
          </a:p>
          <a:p>
            <a:pPr lvl="1"/>
            <a:r>
              <a:rPr lang="fr-FR" dirty="0" smtClean="0"/>
              <a:t>Adresse, date, valeur,…</a:t>
            </a:r>
          </a:p>
          <a:p>
            <a:pPr lvl="1"/>
            <a:r>
              <a:rPr lang="fr-FR" dirty="0" smtClean="0"/>
              <a:t>« Anonyme » car pas de nom</a:t>
            </a:r>
          </a:p>
          <a:p>
            <a:pPr lvl="1"/>
            <a:endParaRPr lang="fr-FR" dirty="0" smtClean="0"/>
          </a:p>
          <a:p>
            <a:pPr lvl="2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9841797" y="5841832"/>
            <a:ext cx="2221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app.dvf.etalab.gouv.fr</a:t>
            </a:r>
          </a:p>
        </p:txBody>
      </p:sp>
    </p:spTree>
    <p:extLst>
      <p:ext uri="{BB962C8B-B14F-4D97-AF65-F5344CB8AC3E}">
        <p14:creationId xmlns:p14="http://schemas.microsoft.com/office/powerpoint/2010/main" val="304682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4656DC-AF06-43E3-B274-4A0B24373B7E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810" y="-96374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Verrous, objectifs scientifiques et techniques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6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128757" y="1370061"/>
            <a:ext cx="8645298" cy="516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Comment </a:t>
            </a:r>
            <a:r>
              <a:rPr lang="fr-FR" b="1" dirty="0" err="1" smtClean="0"/>
              <a:t>anonymiser</a:t>
            </a:r>
            <a:r>
              <a:rPr lang="fr-FR" dirty="0" smtClean="0"/>
              <a:t>? </a:t>
            </a:r>
            <a:endParaRPr lang="fr-FR" dirty="0"/>
          </a:p>
          <a:p>
            <a:r>
              <a:rPr lang="fr-FR" dirty="0" smtClean="0"/>
              <a:t>Existant</a:t>
            </a:r>
            <a:endParaRPr lang="fr-FR" dirty="0"/>
          </a:p>
          <a:p>
            <a:pPr lvl="1"/>
            <a:r>
              <a:rPr lang="fr-FR" dirty="0"/>
              <a:t>Tabulaire</a:t>
            </a:r>
          </a:p>
          <a:p>
            <a:pPr lvl="1"/>
            <a:r>
              <a:rPr lang="fr-FR" dirty="0"/>
              <a:t>Marginalement graphe</a:t>
            </a:r>
          </a:p>
          <a:p>
            <a:r>
              <a:rPr lang="fr-FR" dirty="0" smtClean="0"/>
              <a:t>Verrous sur graphes sémantiques</a:t>
            </a:r>
          </a:p>
          <a:p>
            <a:pPr lvl="1"/>
            <a:r>
              <a:rPr lang="fr-FR" dirty="0" smtClean="0"/>
              <a:t>Techniques anonymisation pour ces graphes</a:t>
            </a:r>
            <a:endParaRPr lang="fr-FR" dirty="0"/>
          </a:p>
          <a:p>
            <a:pPr lvl="1"/>
            <a:r>
              <a:rPr lang="fr-FR" dirty="0"/>
              <a:t>Métrique </a:t>
            </a:r>
            <a:r>
              <a:rPr lang="fr-FR" dirty="0" smtClean="0"/>
              <a:t>utilité</a:t>
            </a:r>
          </a:p>
          <a:p>
            <a:pPr marL="0" indent="0">
              <a:buNone/>
            </a:pPr>
            <a:r>
              <a:rPr lang="fr-FR" b="1" dirty="0" smtClean="0"/>
              <a:t>Modifier DB?</a:t>
            </a:r>
          </a:p>
          <a:p>
            <a:r>
              <a:rPr lang="fr-FR" dirty="0" smtClean="0"/>
              <a:t>Contraintes </a:t>
            </a:r>
            <a:r>
              <a:rPr lang="fr-FR" dirty="0"/>
              <a:t>(intégrité, schéma…)</a:t>
            </a:r>
          </a:p>
          <a:p>
            <a:pPr lvl="1"/>
            <a:r>
              <a:rPr lang="fr-FR" dirty="0"/>
              <a:t>Effets de bord non déterministes</a:t>
            </a:r>
          </a:p>
          <a:p>
            <a:pPr lvl="1"/>
            <a:r>
              <a:rPr lang="fr-FR" dirty="0"/>
              <a:t>Update schéma/contraintes</a:t>
            </a:r>
            <a:r>
              <a:rPr lang="fr-FR" dirty="0" smtClean="0"/>
              <a:t>?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8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DF2C3C-C154-1A49-9C0B-ADB3417CBCF0}" type="slidenum">
              <a:rPr lang="fr-FR" smtClean="0"/>
              <a:t>7</a:t>
            </a:fld>
            <a:endParaRPr lang="fr-FR" dirty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2080211" y="5074024"/>
            <a:ext cx="8229600" cy="975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64513" y="1132814"/>
            <a:ext cx="8645298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816913" y="1285214"/>
            <a:ext cx="8602644" cy="4917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Wingdings" charset="2"/>
              <a:buChar char="§"/>
              <a:defRPr sz="32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EA420"/>
              </a:buClr>
              <a:buFont typeface="Arial"/>
              <a:buChar char="•"/>
              <a:defRPr sz="2800" kern="1200">
                <a:solidFill>
                  <a:srgbClr val="003A6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A6D"/>
              </a:buClr>
              <a:buFont typeface="Lucida Grande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E003B"/>
              </a:buClr>
              <a:buFont typeface="Lucida Grande"/>
              <a:buChar char="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89E68-6A9F-41BA-900B-448B02875816}"/>
              </a:ext>
            </a:extLst>
          </p:cNvPr>
          <p:cNvSpPr/>
          <p:nvPr/>
        </p:nvSpPr>
        <p:spPr>
          <a:xfrm>
            <a:off x="0" y="1"/>
            <a:ext cx="12192000" cy="113281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18F784C3-26F8-42A6-8D51-7E394A6FBDF9}"/>
              </a:ext>
            </a:extLst>
          </p:cNvPr>
          <p:cNvSpPr txBox="1">
            <a:spLocks/>
          </p:cNvSpPr>
          <p:nvPr/>
        </p:nvSpPr>
        <p:spPr>
          <a:xfrm>
            <a:off x="630810" y="-963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bg1"/>
                </a:solidFill>
              </a:rPr>
              <a:t>		Merci pour votre attention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DAB20181-A38E-4392-AE63-F4A45BA986C4}"/>
              </a:ext>
            </a:extLst>
          </p:cNvPr>
          <p:cNvSpPr txBox="1">
            <a:spLocks/>
          </p:cNvSpPr>
          <p:nvPr/>
        </p:nvSpPr>
        <p:spPr>
          <a:xfrm>
            <a:off x="1165811" y="3370834"/>
            <a:ext cx="9144000" cy="108411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>
                <a:solidFill>
                  <a:srgbClr val="003A6D"/>
                </a:solidFill>
                <a:latin typeface="Arial Narrow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3200" dirty="0">
              <a:latin typeface="+mn-lt"/>
            </a:endParaRPr>
          </a:p>
          <a:p>
            <a:r>
              <a:rPr lang="fr-FR" sz="3200" dirty="0">
                <a:latin typeface="+mn-lt"/>
              </a:rPr>
              <a:t>c</a:t>
            </a:r>
            <a:r>
              <a:rPr lang="fr-FR" sz="3200" dirty="0" smtClean="0">
                <a:latin typeface="+mn-lt"/>
              </a:rPr>
              <a:t>edric.eichler@insa-cvl.fr</a:t>
            </a:r>
            <a:endParaRPr lang="fr-FR" sz="3200" baseline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11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173</Words>
  <Application>Microsoft Office PowerPoint</Application>
  <PresentationFormat>Grand écran</PresentationFormat>
  <Paragraphs>85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Grande</vt:lpstr>
      <vt:lpstr>Wingdings</vt:lpstr>
      <vt:lpstr>Thème Office</vt:lpstr>
      <vt:lpstr>SEmantic Networks of Data: Utility and Privacy</vt:lpstr>
      <vt:lpstr>Le projet ANR SENDUP</vt:lpstr>
      <vt:lpstr>Motivations, contexte</vt:lpstr>
      <vt:lpstr>Objectifs haut-niveaux, principe de base</vt:lpstr>
      <vt:lpstr>Un (mauvais) exemple récent</vt:lpstr>
      <vt:lpstr>Verrous, objectifs scientifiques et techniques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Networks of Data: Utility and Privacy</dc:title>
  <dc:creator>Cédric Eichler</dc:creator>
  <cp:lastModifiedBy>Cédric Eichler</cp:lastModifiedBy>
  <cp:revision>112</cp:revision>
  <dcterms:created xsi:type="dcterms:W3CDTF">2018-11-17T08:27:49Z</dcterms:created>
  <dcterms:modified xsi:type="dcterms:W3CDTF">2019-05-15T14:59:35Z</dcterms:modified>
</cp:coreProperties>
</file>