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 id="2147483746" r:id="rId2"/>
  </p:sldMasterIdLst>
  <p:notesMasterIdLst>
    <p:notesMasterId r:id="rId17"/>
  </p:notesMasterIdLst>
  <p:sldIdLst>
    <p:sldId id="393" r:id="rId3"/>
    <p:sldId id="395" r:id="rId4"/>
    <p:sldId id="429" r:id="rId5"/>
    <p:sldId id="426" r:id="rId6"/>
    <p:sldId id="351" r:id="rId7"/>
    <p:sldId id="427" r:id="rId8"/>
    <p:sldId id="428" r:id="rId9"/>
    <p:sldId id="396" r:id="rId10"/>
    <p:sldId id="397" r:id="rId11"/>
    <p:sldId id="400" r:id="rId12"/>
    <p:sldId id="388" r:id="rId13"/>
    <p:sldId id="407" r:id="rId14"/>
    <p:sldId id="410" r:id="rId15"/>
    <p:sldId id="350" r:id="rId1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A997"/>
    <a:srgbClr val="111315"/>
    <a:srgbClr val="CBCBCB"/>
    <a:srgbClr val="A2A4A8"/>
    <a:srgbClr val="A2A5A8"/>
    <a:srgbClr val="AD4550"/>
    <a:srgbClr val="AD2231"/>
    <a:srgbClr val="AD0013"/>
    <a:srgbClr val="9BA1A7"/>
    <a:srgbClr val="9A9F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76" autoAdjust="0"/>
    <p:restoredTop sz="67445"/>
  </p:normalViewPr>
  <p:slideViewPr>
    <p:cSldViewPr snapToGrid="0">
      <p:cViewPr varScale="1">
        <p:scale>
          <a:sx n="78" d="100"/>
          <a:sy n="78" d="100"/>
        </p:scale>
        <p:origin x="18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C16023-709D-3E45-84DA-86A138AC04F8}" type="doc">
      <dgm:prSet loTypeId="urn:microsoft.com/office/officeart/2005/8/layout/chevron1" loCatId="" qsTypeId="urn:microsoft.com/office/officeart/2005/8/quickstyle/simple1" qsCatId="simple" csTypeId="urn:microsoft.com/office/officeart/2005/8/colors/accent6_2" csCatId="accent6" phldr="1"/>
      <dgm:spPr/>
    </dgm:pt>
    <dgm:pt modelId="{B6B5033B-F4F2-A345-8A5A-4488B71E3C63}">
      <dgm:prSet phldrT="[Text]"/>
      <dgm:spPr>
        <a:xfrm>
          <a:off x="1631" y="1588957"/>
          <a:ext cx="2993652" cy="855454"/>
        </a:xfrm>
        <a:prstGeom prst="chevron">
          <a:avLst/>
        </a:prstGeom>
        <a:solidFill>
          <a:srgbClr val="E7E6E6">
            <a:lumMod val="75000"/>
          </a:srgbClr>
        </a:solidFill>
        <a:ln w="12700" cap="flat" cmpd="sng" algn="ctr">
          <a:noFill/>
          <a:prstDash val="solid"/>
          <a:miter lim="800000"/>
        </a:ln>
        <a:effectLst/>
      </dgm:spPr>
      <dgm:t>
        <a:bodyPr/>
        <a:lstStyle/>
        <a:p>
          <a:pPr>
            <a:buNone/>
          </a:pPr>
          <a:r>
            <a:rPr lang="en-US" dirty="0">
              <a:solidFill>
                <a:sysClr val="window" lastClr="FFFFFF"/>
              </a:solidFill>
              <a:latin typeface="Calibri" panose="020F0502020204030204"/>
              <a:ea typeface="+mn-ea"/>
              <a:cs typeface="+mn-cs"/>
            </a:rPr>
            <a:t>Setup and pilots</a:t>
          </a:r>
        </a:p>
      </dgm:t>
    </dgm:pt>
    <dgm:pt modelId="{A98036FE-946F-074B-BC97-12D3EE046517}" type="parTrans" cxnId="{0149D46E-1ABB-7545-8F79-FF4E1E219632}">
      <dgm:prSet/>
      <dgm:spPr/>
      <dgm:t>
        <a:bodyPr/>
        <a:lstStyle/>
        <a:p>
          <a:endParaRPr lang="en-US"/>
        </a:p>
      </dgm:t>
    </dgm:pt>
    <dgm:pt modelId="{B9EC15FE-E0C2-F143-8D74-9270AB96AC75}" type="sibTrans" cxnId="{0149D46E-1ABB-7545-8F79-FF4E1E219632}">
      <dgm:prSet/>
      <dgm:spPr/>
      <dgm:t>
        <a:bodyPr/>
        <a:lstStyle/>
        <a:p>
          <a:endParaRPr lang="en-US"/>
        </a:p>
      </dgm:t>
    </dgm:pt>
    <dgm:pt modelId="{23AA260D-55FF-764E-AF21-EAA52E2BCBB1}">
      <dgm:prSet phldrT="[Text]"/>
      <dgm:spPr>
        <a:xfrm>
          <a:off x="2695918" y="1588957"/>
          <a:ext cx="6837442" cy="855454"/>
        </a:xfrm>
        <a:prstGeom prst="chevron">
          <a:avLst/>
        </a:prstGeom>
        <a:solidFill>
          <a:srgbClr val="70AD47">
            <a:hueOff val="0"/>
            <a:satOff val="0"/>
            <a:lumOff val="0"/>
            <a:alphaOff val="0"/>
          </a:srgbClr>
        </a:solidFill>
        <a:ln w="12700" cap="flat" cmpd="sng" algn="ctr">
          <a:noFill/>
          <a:prstDash val="solid"/>
          <a:miter lim="800000"/>
        </a:ln>
        <a:effectLst/>
      </dgm:spPr>
      <dgm:t>
        <a:bodyPr/>
        <a:lstStyle/>
        <a:p>
          <a:pPr>
            <a:buNone/>
          </a:pPr>
          <a:r>
            <a:rPr lang="en-US" dirty="0">
              <a:solidFill>
                <a:sysClr val="window" lastClr="FFFFFF"/>
              </a:solidFill>
              <a:latin typeface="Calibri" panose="020F0502020204030204"/>
              <a:ea typeface="+mn-ea"/>
              <a:cs typeface="+mn-cs"/>
            </a:rPr>
            <a:t>Network operation</a:t>
          </a:r>
        </a:p>
      </dgm:t>
    </dgm:pt>
    <dgm:pt modelId="{97DFC39E-BD92-074C-B66E-07EC8F342CC8}" type="parTrans" cxnId="{F329270F-70A8-744F-B96B-967D9B7DC530}">
      <dgm:prSet/>
      <dgm:spPr/>
      <dgm:t>
        <a:bodyPr/>
        <a:lstStyle/>
        <a:p>
          <a:endParaRPr lang="en-US"/>
        </a:p>
      </dgm:t>
    </dgm:pt>
    <dgm:pt modelId="{B876239E-95A3-8849-974E-CCDA1E08CB0B}" type="sibTrans" cxnId="{F329270F-70A8-744F-B96B-967D9B7DC530}">
      <dgm:prSet/>
      <dgm:spPr/>
      <dgm:t>
        <a:bodyPr/>
        <a:lstStyle/>
        <a:p>
          <a:endParaRPr lang="en-US"/>
        </a:p>
      </dgm:t>
    </dgm:pt>
    <dgm:pt modelId="{1ABB42AF-F495-3B48-BCC1-9EE870B747AE}" type="pres">
      <dgm:prSet presAssocID="{75C16023-709D-3E45-84DA-86A138AC04F8}" presName="Name0" presStyleCnt="0">
        <dgm:presLayoutVars>
          <dgm:dir/>
          <dgm:animLvl val="lvl"/>
          <dgm:resizeHandles val="exact"/>
        </dgm:presLayoutVars>
      </dgm:prSet>
      <dgm:spPr/>
    </dgm:pt>
    <dgm:pt modelId="{49F7C1D0-2E30-D445-A391-8AFC08BEFCF8}" type="pres">
      <dgm:prSet presAssocID="{B6B5033B-F4F2-A345-8A5A-4488B71E3C63}" presName="parTxOnly" presStyleLbl="node1" presStyleIdx="0" presStyleCnt="2" custScaleY="71439">
        <dgm:presLayoutVars>
          <dgm:chMax val="0"/>
          <dgm:chPref val="0"/>
          <dgm:bulletEnabled val="1"/>
        </dgm:presLayoutVars>
      </dgm:prSet>
      <dgm:spPr/>
    </dgm:pt>
    <dgm:pt modelId="{13B8800A-254E-2A43-95BC-2B81DB214C79}" type="pres">
      <dgm:prSet presAssocID="{B9EC15FE-E0C2-F143-8D74-9270AB96AC75}" presName="parTxOnlySpace" presStyleCnt="0"/>
      <dgm:spPr/>
    </dgm:pt>
    <dgm:pt modelId="{4AAAD02C-217D-B94C-9B48-1C4982084494}" type="pres">
      <dgm:prSet presAssocID="{23AA260D-55FF-764E-AF21-EAA52E2BCBB1}" presName="parTxOnly" presStyleLbl="node1" presStyleIdx="1" presStyleCnt="2" custScaleX="228398" custScaleY="71439">
        <dgm:presLayoutVars>
          <dgm:chMax val="0"/>
          <dgm:chPref val="0"/>
          <dgm:bulletEnabled val="1"/>
        </dgm:presLayoutVars>
      </dgm:prSet>
      <dgm:spPr/>
    </dgm:pt>
  </dgm:ptLst>
  <dgm:cxnLst>
    <dgm:cxn modelId="{F329270F-70A8-744F-B96B-967D9B7DC530}" srcId="{75C16023-709D-3E45-84DA-86A138AC04F8}" destId="{23AA260D-55FF-764E-AF21-EAA52E2BCBB1}" srcOrd="1" destOrd="0" parTransId="{97DFC39E-BD92-074C-B66E-07EC8F342CC8}" sibTransId="{B876239E-95A3-8849-974E-CCDA1E08CB0B}"/>
    <dgm:cxn modelId="{0149D46E-1ABB-7545-8F79-FF4E1E219632}" srcId="{75C16023-709D-3E45-84DA-86A138AC04F8}" destId="{B6B5033B-F4F2-A345-8A5A-4488B71E3C63}" srcOrd="0" destOrd="0" parTransId="{A98036FE-946F-074B-BC97-12D3EE046517}" sibTransId="{B9EC15FE-E0C2-F143-8D74-9270AB96AC75}"/>
    <dgm:cxn modelId="{6DE16994-5D8B-F74A-B391-8D7F961B2AB5}" type="presOf" srcId="{23AA260D-55FF-764E-AF21-EAA52E2BCBB1}" destId="{4AAAD02C-217D-B94C-9B48-1C4982084494}" srcOrd="0" destOrd="0" presId="urn:microsoft.com/office/officeart/2005/8/layout/chevron1"/>
    <dgm:cxn modelId="{550914B5-DEAB-2044-9A56-9883668B53EF}" type="presOf" srcId="{75C16023-709D-3E45-84DA-86A138AC04F8}" destId="{1ABB42AF-F495-3B48-BCC1-9EE870B747AE}" srcOrd="0" destOrd="0" presId="urn:microsoft.com/office/officeart/2005/8/layout/chevron1"/>
    <dgm:cxn modelId="{242A71EE-8A9D-E941-999F-35DB1445A8EE}" type="presOf" srcId="{B6B5033B-F4F2-A345-8A5A-4488B71E3C63}" destId="{49F7C1D0-2E30-D445-A391-8AFC08BEFCF8}" srcOrd="0" destOrd="0" presId="urn:microsoft.com/office/officeart/2005/8/layout/chevron1"/>
    <dgm:cxn modelId="{319B5508-93AD-5B4F-B1A5-8F6F8424E87C}" type="presParOf" srcId="{1ABB42AF-F495-3B48-BCC1-9EE870B747AE}" destId="{49F7C1D0-2E30-D445-A391-8AFC08BEFCF8}" srcOrd="0" destOrd="0" presId="urn:microsoft.com/office/officeart/2005/8/layout/chevron1"/>
    <dgm:cxn modelId="{F4B1E816-B26B-4A4D-BC1A-9D5BB8643328}" type="presParOf" srcId="{1ABB42AF-F495-3B48-BCC1-9EE870B747AE}" destId="{13B8800A-254E-2A43-95BC-2B81DB214C79}" srcOrd="1" destOrd="0" presId="urn:microsoft.com/office/officeart/2005/8/layout/chevron1"/>
    <dgm:cxn modelId="{27477809-D14D-A341-80A5-8D390950A3DF}" type="presParOf" srcId="{1ABB42AF-F495-3B48-BCC1-9EE870B747AE}" destId="{4AAAD02C-217D-B94C-9B48-1C4982084494}" srcOrd="2" destOrd="0" presId="urn:microsoft.com/office/officeart/2005/8/layout/chevron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BDD760-BB7E-BC44-9373-CADE2C2D0059}" type="doc">
      <dgm:prSet loTypeId="urn:microsoft.com/office/officeart/2008/layout/CircleAccentTimeline" loCatId="" qsTypeId="urn:microsoft.com/office/officeart/2005/8/quickstyle/simple1" qsCatId="simple" csTypeId="urn:microsoft.com/office/officeart/2005/8/colors/colorful5" csCatId="colorful" phldr="1"/>
      <dgm:spPr/>
      <dgm:t>
        <a:bodyPr/>
        <a:lstStyle/>
        <a:p>
          <a:endParaRPr lang="en-US"/>
        </a:p>
      </dgm:t>
    </dgm:pt>
    <dgm:pt modelId="{495B5142-B863-9542-BA4A-3ACAB87BF1CF}">
      <dgm:prSet phldrT="[Text]"/>
      <dgm:spPr/>
      <dgm:t>
        <a:bodyPr/>
        <a:lstStyle/>
        <a:p>
          <a:r>
            <a:rPr lang="en-US" dirty="0"/>
            <a:t>Roadmap</a:t>
          </a:r>
        </a:p>
      </dgm:t>
    </dgm:pt>
    <dgm:pt modelId="{B3983F84-C279-1642-A5A3-A8D5E0A3099B}" type="parTrans" cxnId="{47DD41BF-16CD-5546-96F7-50A552B7E90B}">
      <dgm:prSet/>
      <dgm:spPr/>
      <dgm:t>
        <a:bodyPr/>
        <a:lstStyle/>
        <a:p>
          <a:endParaRPr lang="en-US"/>
        </a:p>
      </dgm:t>
    </dgm:pt>
    <dgm:pt modelId="{7B4DE74F-7897-6440-A9BA-98B3A05063ED}" type="sibTrans" cxnId="{47DD41BF-16CD-5546-96F7-50A552B7E90B}">
      <dgm:prSet/>
      <dgm:spPr/>
      <dgm:t>
        <a:bodyPr/>
        <a:lstStyle/>
        <a:p>
          <a:endParaRPr lang="en-US"/>
        </a:p>
      </dgm:t>
    </dgm:pt>
    <dgm:pt modelId="{87694AEB-331A-6043-A42C-1C479E4902C7}">
      <dgm:prSet phldrT="[Text]"/>
      <dgm:spPr/>
      <dgm:t>
        <a:bodyPr/>
        <a:lstStyle/>
        <a:p>
          <a:r>
            <a:rPr lang="en-US" dirty="0"/>
            <a:t>Identify opportunity</a:t>
          </a:r>
        </a:p>
      </dgm:t>
    </dgm:pt>
    <dgm:pt modelId="{DA2BE810-990D-014E-AAD9-B9F73D2630CF}" type="parTrans" cxnId="{F7BEF32E-490A-1D4C-9749-900912DE3596}">
      <dgm:prSet/>
      <dgm:spPr/>
      <dgm:t>
        <a:bodyPr/>
        <a:lstStyle/>
        <a:p>
          <a:endParaRPr lang="en-US"/>
        </a:p>
      </dgm:t>
    </dgm:pt>
    <dgm:pt modelId="{A310C66D-929A-C34D-9C6D-11B7C1FCF4C6}" type="sibTrans" cxnId="{F7BEF32E-490A-1D4C-9749-900912DE3596}">
      <dgm:prSet/>
      <dgm:spPr/>
      <dgm:t>
        <a:bodyPr/>
        <a:lstStyle/>
        <a:p>
          <a:endParaRPr lang="en-US"/>
        </a:p>
      </dgm:t>
    </dgm:pt>
    <dgm:pt modelId="{37F6E178-514C-4F42-AA06-0FCBA62B11C9}">
      <dgm:prSet phldrT="[Text]"/>
      <dgm:spPr/>
      <dgm:t>
        <a:bodyPr/>
        <a:lstStyle/>
        <a:p>
          <a:r>
            <a:rPr lang="en-US" dirty="0"/>
            <a:t>De-risk opportunity</a:t>
          </a:r>
        </a:p>
      </dgm:t>
    </dgm:pt>
    <dgm:pt modelId="{8277DD84-7B36-4740-BD95-8EAAB6F84D02}" type="parTrans" cxnId="{CD53CCC1-3B4A-0145-9E3A-F9907FD0E3AE}">
      <dgm:prSet/>
      <dgm:spPr/>
      <dgm:t>
        <a:bodyPr/>
        <a:lstStyle/>
        <a:p>
          <a:endParaRPr lang="en-US"/>
        </a:p>
      </dgm:t>
    </dgm:pt>
    <dgm:pt modelId="{5428D8EE-13B1-9E4C-BF45-02388F88C27D}" type="sibTrans" cxnId="{CD53CCC1-3B4A-0145-9E3A-F9907FD0E3AE}">
      <dgm:prSet/>
      <dgm:spPr/>
      <dgm:t>
        <a:bodyPr/>
        <a:lstStyle/>
        <a:p>
          <a:endParaRPr lang="en-US"/>
        </a:p>
      </dgm:t>
    </dgm:pt>
    <dgm:pt modelId="{8D13E240-4F97-0641-8B2A-0C0C25F0204D}">
      <dgm:prSet phldrT="[Text]"/>
      <dgm:spPr/>
      <dgm:t>
        <a:bodyPr/>
        <a:lstStyle/>
        <a:p>
          <a:r>
            <a:rPr lang="en-US" dirty="0"/>
            <a:t>Call for proposal</a:t>
          </a:r>
        </a:p>
      </dgm:t>
    </dgm:pt>
    <dgm:pt modelId="{6CFE5675-E094-F542-B6BC-5C84D10BDE97}" type="parTrans" cxnId="{62A59854-1FF8-B74B-BF71-16717AD05255}">
      <dgm:prSet/>
      <dgm:spPr/>
      <dgm:t>
        <a:bodyPr/>
        <a:lstStyle/>
        <a:p>
          <a:endParaRPr lang="en-US"/>
        </a:p>
      </dgm:t>
    </dgm:pt>
    <dgm:pt modelId="{5EBD7077-3E36-F043-BD9E-B20823D5D341}" type="sibTrans" cxnId="{62A59854-1FF8-B74B-BF71-16717AD05255}">
      <dgm:prSet/>
      <dgm:spPr/>
      <dgm:t>
        <a:bodyPr/>
        <a:lstStyle/>
        <a:p>
          <a:endParaRPr lang="en-US"/>
        </a:p>
      </dgm:t>
    </dgm:pt>
    <dgm:pt modelId="{909523A7-12CD-154A-86DF-F6FDEADA7A4B}">
      <dgm:prSet phldrT="[Text]"/>
      <dgm:spPr/>
      <dgm:t>
        <a:bodyPr/>
        <a:lstStyle/>
        <a:p>
          <a:r>
            <a:rPr lang="en-US" dirty="0"/>
            <a:t>Specify requirements</a:t>
          </a:r>
        </a:p>
      </dgm:t>
    </dgm:pt>
    <dgm:pt modelId="{25DC97F5-41A7-6547-A8A7-76AEE797983E}" type="parTrans" cxnId="{FC722848-3CC4-7049-BAFE-2EA63C3C1732}">
      <dgm:prSet/>
      <dgm:spPr/>
      <dgm:t>
        <a:bodyPr/>
        <a:lstStyle/>
        <a:p>
          <a:endParaRPr lang="en-US"/>
        </a:p>
      </dgm:t>
    </dgm:pt>
    <dgm:pt modelId="{67998AEF-5E24-4D49-AE71-12EDF3C2C5F0}" type="sibTrans" cxnId="{FC722848-3CC4-7049-BAFE-2EA63C3C1732}">
      <dgm:prSet/>
      <dgm:spPr/>
      <dgm:t>
        <a:bodyPr/>
        <a:lstStyle/>
        <a:p>
          <a:endParaRPr lang="en-US"/>
        </a:p>
      </dgm:t>
    </dgm:pt>
    <dgm:pt modelId="{B409A14F-6D1B-9C4E-A6F9-124BC25FF44E}">
      <dgm:prSet phldrT="[Text]"/>
      <dgm:spPr/>
      <dgm:t>
        <a:bodyPr/>
        <a:lstStyle/>
        <a:p>
          <a:r>
            <a:rPr lang="en-US" dirty="0"/>
            <a:t>Results</a:t>
          </a:r>
        </a:p>
      </dgm:t>
    </dgm:pt>
    <dgm:pt modelId="{0B6E7209-8F0E-5C42-80A9-C3849A5B82C2}" type="parTrans" cxnId="{68EBF346-7AE6-384B-9039-1DF42375ED60}">
      <dgm:prSet/>
      <dgm:spPr/>
      <dgm:t>
        <a:bodyPr/>
        <a:lstStyle/>
        <a:p>
          <a:endParaRPr lang="en-US"/>
        </a:p>
      </dgm:t>
    </dgm:pt>
    <dgm:pt modelId="{B349BAB3-54F3-0145-9AEE-9277DF2034A0}" type="sibTrans" cxnId="{68EBF346-7AE6-384B-9039-1DF42375ED60}">
      <dgm:prSet/>
      <dgm:spPr/>
      <dgm:t>
        <a:bodyPr/>
        <a:lstStyle/>
        <a:p>
          <a:endParaRPr lang="en-US"/>
        </a:p>
      </dgm:t>
    </dgm:pt>
    <dgm:pt modelId="{FF0703C7-1B0A-C74F-A7AA-0236CA677CDA}">
      <dgm:prSet phldrT="[Text]" custT="1"/>
      <dgm:spPr/>
      <dgm:t>
        <a:bodyPr anchor="ctr"/>
        <a:lstStyle/>
        <a:p>
          <a:r>
            <a:rPr lang="en-US" sz="1000" dirty="0">
              <a:solidFill>
                <a:schemeClr val="bg1">
                  <a:lumMod val="50000"/>
                </a:schemeClr>
              </a:solidFill>
            </a:rPr>
            <a:t>Research area</a:t>
          </a:r>
        </a:p>
      </dgm:t>
    </dgm:pt>
    <dgm:pt modelId="{70326C94-66B1-CC4F-A721-A24BEF99737E}" type="parTrans" cxnId="{8F33D378-805F-1A40-A4F8-1E4EBD55500C}">
      <dgm:prSet/>
      <dgm:spPr/>
      <dgm:t>
        <a:bodyPr/>
        <a:lstStyle/>
        <a:p>
          <a:endParaRPr lang="en-US"/>
        </a:p>
      </dgm:t>
    </dgm:pt>
    <dgm:pt modelId="{9A0D3CCF-1D50-9E4D-800B-5D339B05272D}" type="sibTrans" cxnId="{8F33D378-805F-1A40-A4F8-1E4EBD55500C}">
      <dgm:prSet/>
      <dgm:spPr/>
      <dgm:t>
        <a:bodyPr/>
        <a:lstStyle/>
        <a:p>
          <a:endParaRPr lang="en-US"/>
        </a:p>
      </dgm:t>
    </dgm:pt>
    <dgm:pt modelId="{95910255-F8B6-7A46-8DC2-2CE630BE3314}">
      <dgm:prSet phldrT="[Text]" custT="1"/>
      <dgm:spPr/>
      <dgm:t>
        <a:bodyPr anchor="ctr"/>
        <a:lstStyle/>
        <a:p>
          <a:r>
            <a:rPr lang="en-US" sz="1000" dirty="0">
              <a:solidFill>
                <a:schemeClr val="bg1">
                  <a:lumMod val="50000"/>
                </a:schemeClr>
              </a:solidFill>
            </a:rPr>
            <a:t>Applicative domain</a:t>
          </a:r>
        </a:p>
      </dgm:t>
    </dgm:pt>
    <dgm:pt modelId="{2C882C66-3C9A-B843-910E-CED639BCC432}" type="parTrans" cxnId="{48B2749A-5E07-3A47-A8A5-F17EF9292E58}">
      <dgm:prSet/>
      <dgm:spPr/>
      <dgm:t>
        <a:bodyPr/>
        <a:lstStyle/>
        <a:p>
          <a:endParaRPr lang="en-US"/>
        </a:p>
      </dgm:t>
    </dgm:pt>
    <dgm:pt modelId="{27763604-057D-144C-9436-3DAA3360C4D9}" type="sibTrans" cxnId="{48B2749A-5E07-3A47-A8A5-F17EF9292E58}">
      <dgm:prSet/>
      <dgm:spPr/>
      <dgm:t>
        <a:bodyPr/>
        <a:lstStyle/>
        <a:p>
          <a:endParaRPr lang="en-US"/>
        </a:p>
      </dgm:t>
    </dgm:pt>
    <dgm:pt modelId="{86B47889-572C-104B-A838-0466E403525B}">
      <dgm:prSet phldrT="[Text]" custT="1"/>
      <dgm:spPr/>
      <dgm:t>
        <a:bodyPr anchor="ctr"/>
        <a:lstStyle/>
        <a:p>
          <a:r>
            <a:rPr lang="en-US" sz="1000" dirty="0">
              <a:solidFill>
                <a:schemeClr val="bg1">
                  <a:lumMod val="50000"/>
                </a:schemeClr>
              </a:solidFill>
            </a:rPr>
            <a:t>Co-construction</a:t>
          </a:r>
        </a:p>
      </dgm:t>
    </dgm:pt>
    <dgm:pt modelId="{8114A90C-85AD-344F-8201-9238AFD2CDC6}" type="parTrans" cxnId="{3AF0D71A-6A29-8B4A-8FF2-C2BBB1B475C1}">
      <dgm:prSet/>
      <dgm:spPr/>
      <dgm:t>
        <a:bodyPr/>
        <a:lstStyle/>
        <a:p>
          <a:endParaRPr lang="en-US"/>
        </a:p>
      </dgm:t>
    </dgm:pt>
    <dgm:pt modelId="{563DE4AD-8FDA-8F4F-9CD5-2501FD4C6ACC}" type="sibTrans" cxnId="{3AF0D71A-6A29-8B4A-8FF2-C2BBB1B475C1}">
      <dgm:prSet/>
      <dgm:spPr/>
      <dgm:t>
        <a:bodyPr/>
        <a:lstStyle/>
        <a:p>
          <a:endParaRPr lang="en-US"/>
        </a:p>
      </dgm:t>
    </dgm:pt>
    <dgm:pt modelId="{02FEC0DC-D677-124C-99C9-869F8923C3A0}">
      <dgm:prSet phldrT="[Text]" custT="1"/>
      <dgm:spPr/>
      <dgm:t>
        <a:bodyPr anchor="ctr"/>
        <a:lstStyle/>
        <a:p>
          <a:r>
            <a:rPr lang="en-US" sz="1000" dirty="0">
              <a:solidFill>
                <a:schemeClr val="bg1">
                  <a:lumMod val="50000"/>
                </a:schemeClr>
              </a:solidFill>
            </a:rPr>
            <a:t>Structure of work areas</a:t>
          </a:r>
        </a:p>
      </dgm:t>
    </dgm:pt>
    <dgm:pt modelId="{F9FD8DF2-555D-A946-ADE2-EDC366F491CB}" type="parTrans" cxnId="{894691E7-8CF2-B543-996E-3AF07C36F5A6}">
      <dgm:prSet/>
      <dgm:spPr/>
      <dgm:t>
        <a:bodyPr/>
        <a:lstStyle/>
        <a:p>
          <a:endParaRPr lang="en-US"/>
        </a:p>
      </dgm:t>
    </dgm:pt>
    <dgm:pt modelId="{589E5BF3-5EDD-AD4A-96EB-58BB3887F35B}" type="sibTrans" cxnId="{894691E7-8CF2-B543-996E-3AF07C36F5A6}">
      <dgm:prSet/>
      <dgm:spPr/>
      <dgm:t>
        <a:bodyPr/>
        <a:lstStyle/>
        <a:p>
          <a:endParaRPr lang="en-US"/>
        </a:p>
      </dgm:t>
    </dgm:pt>
    <dgm:pt modelId="{CB44E24D-5F81-5942-9A96-A25869755005}">
      <dgm:prSet phldrT="[Text]" custT="1"/>
      <dgm:spPr/>
      <dgm:t>
        <a:bodyPr/>
        <a:lstStyle/>
        <a:p>
          <a:r>
            <a:rPr lang="en-US" sz="1000" dirty="0">
              <a:solidFill>
                <a:schemeClr val="bg1">
                  <a:lumMod val="50000"/>
                </a:schemeClr>
              </a:solidFill>
            </a:rPr>
            <a:t>Expected team roles </a:t>
          </a:r>
          <a:br>
            <a:rPr lang="en-US" sz="1000" dirty="0">
              <a:solidFill>
                <a:schemeClr val="bg1">
                  <a:lumMod val="50000"/>
                </a:schemeClr>
              </a:solidFill>
            </a:rPr>
          </a:br>
          <a:r>
            <a:rPr lang="en-US" sz="1000" dirty="0">
              <a:solidFill>
                <a:schemeClr val="bg1">
                  <a:lumMod val="50000"/>
                </a:schemeClr>
              </a:solidFill>
            </a:rPr>
            <a:t>(</a:t>
          </a:r>
          <a:r>
            <a:rPr lang="en-US" sz="1000" dirty="0" err="1">
              <a:solidFill>
                <a:schemeClr val="bg1">
                  <a:lumMod val="50000"/>
                </a:schemeClr>
              </a:solidFill>
            </a:rPr>
            <a:t>sci</a:t>
          </a:r>
          <a:r>
            <a:rPr lang="en-US" sz="1000" dirty="0">
              <a:solidFill>
                <a:schemeClr val="bg1">
                  <a:lumMod val="50000"/>
                </a:schemeClr>
              </a:solidFill>
            </a:rPr>
            <a:t>, dev, </a:t>
          </a:r>
          <a:r>
            <a:rPr lang="en-US" sz="1000" dirty="0" err="1">
              <a:solidFill>
                <a:schemeClr val="bg1">
                  <a:lumMod val="50000"/>
                </a:schemeClr>
              </a:solidFill>
            </a:rPr>
            <a:t>integ</a:t>
          </a:r>
          <a:r>
            <a:rPr lang="en-US" sz="1000" dirty="0">
              <a:solidFill>
                <a:schemeClr val="bg1">
                  <a:lumMod val="50000"/>
                </a:schemeClr>
              </a:solidFill>
            </a:rPr>
            <a:t>, </a:t>
          </a:r>
          <a:r>
            <a:rPr lang="en-US" sz="1000" dirty="0" err="1">
              <a:solidFill>
                <a:schemeClr val="bg1">
                  <a:lumMod val="50000"/>
                </a:schemeClr>
              </a:solidFill>
            </a:rPr>
            <a:t>eval</a:t>
          </a:r>
          <a:r>
            <a:rPr lang="en-US" sz="1000" dirty="0">
              <a:solidFill>
                <a:schemeClr val="bg1">
                  <a:lumMod val="50000"/>
                </a:schemeClr>
              </a:solidFill>
            </a:rPr>
            <a:t>)</a:t>
          </a:r>
        </a:p>
      </dgm:t>
    </dgm:pt>
    <dgm:pt modelId="{34D08FFD-7291-7C4F-833F-D3A286D0DB5A}" type="parTrans" cxnId="{E706AE6D-D3C5-5F4F-8F53-72D86508659A}">
      <dgm:prSet/>
      <dgm:spPr/>
      <dgm:t>
        <a:bodyPr/>
        <a:lstStyle/>
        <a:p>
          <a:endParaRPr lang="en-US"/>
        </a:p>
      </dgm:t>
    </dgm:pt>
    <dgm:pt modelId="{E49812CD-FC38-A64F-84D8-7D4BFEE7CC3A}" type="sibTrans" cxnId="{E706AE6D-D3C5-5F4F-8F53-72D86508659A}">
      <dgm:prSet/>
      <dgm:spPr/>
      <dgm:t>
        <a:bodyPr/>
        <a:lstStyle/>
        <a:p>
          <a:endParaRPr lang="en-US"/>
        </a:p>
      </dgm:t>
    </dgm:pt>
    <dgm:pt modelId="{7E252923-AD99-E343-A871-1F92557E677A}">
      <dgm:prSet phldrT="[Text]"/>
      <dgm:spPr/>
      <dgm:t>
        <a:bodyPr/>
        <a:lstStyle/>
        <a:p>
          <a:r>
            <a:rPr lang="en-US" dirty="0"/>
            <a:t>Measure</a:t>
          </a:r>
        </a:p>
      </dgm:t>
    </dgm:pt>
    <dgm:pt modelId="{E9669363-BC06-B440-B518-EE804F1C0A64}" type="parTrans" cxnId="{A9F9655B-3F47-2A4E-92A3-F5783B91E53E}">
      <dgm:prSet/>
      <dgm:spPr/>
      <dgm:t>
        <a:bodyPr/>
        <a:lstStyle/>
        <a:p>
          <a:endParaRPr lang="en-US"/>
        </a:p>
      </dgm:t>
    </dgm:pt>
    <dgm:pt modelId="{7913E882-F093-DD4F-8C68-721016D62D82}" type="sibTrans" cxnId="{A9F9655B-3F47-2A4E-92A3-F5783B91E53E}">
      <dgm:prSet/>
      <dgm:spPr/>
      <dgm:t>
        <a:bodyPr/>
        <a:lstStyle/>
        <a:p>
          <a:endParaRPr lang="en-US"/>
        </a:p>
      </dgm:t>
    </dgm:pt>
    <dgm:pt modelId="{2CB94626-E255-5248-868C-3BB38A100E31}">
      <dgm:prSet phldrT="[Text]"/>
      <dgm:spPr/>
      <dgm:t>
        <a:bodyPr/>
        <a:lstStyle/>
        <a:p>
          <a:r>
            <a:rPr lang="en-US" dirty="0"/>
            <a:t>Update </a:t>
          </a:r>
          <a:br>
            <a:rPr lang="en-US" dirty="0"/>
          </a:br>
          <a:r>
            <a:rPr lang="en-US" dirty="0"/>
            <a:t> &amp; pivot</a:t>
          </a:r>
        </a:p>
      </dgm:t>
    </dgm:pt>
    <dgm:pt modelId="{C5E3200F-7CA5-B14B-8C56-8A9B3B58C5FE}" type="parTrans" cxnId="{13B25E46-2853-3E46-A95B-134993323866}">
      <dgm:prSet/>
      <dgm:spPr/>
      <dgm:t>
        <a:bodyPr/>
        <a:lstStyle/>
        <a:p>
          <a:endParaRPr lang="en-US"/>
        </a:p>
      </dgm:t>
    </dgm:pt>
    <dgm:pt modelId="{3FA78C54-1C97-CB48-8D2D-AAF82038A5A1}" type="sibTrans" cxnId="{13B25E46-2853-3E46-A95B-134993323866}">
      <dgm:prSet/>
      <dgm:spPr/>
      <dgm:t>
        <a:bodyPr/>
        <a:lstStyle/>
        <a:p>
          <a:endParaRPr lang="en-US"/>
        </a:p>
      </dgm:t>
    </dgm:pt>
    <dgm:pt modelId="{BD0ECDEB-69F2-B74F-9370-CE8DD249C156}">
      <dgm:prSet phldrT="[Text]"/>
      <dgm:spPr/>
      <dgm:t>
        <a:bodyPr anchor="ctr"/>
        <a:lstStyle/>
        <a:p>
          <a:r>
            <a:rPr lang="en-US" dirty="0">
              <a:solidFill>
                <a:schemeClr val="bg1">
                  <a:lumMod val="50000"/>
                </a:schemeClr>
              </a:solidFill>
            </a:rPr>
            <a:t>S&amp;T impact</a:t>
          </a:r>
          <a:endParaRPr lang="en-US" dirty="0"/>
        </a:p>
      </dgm:t>
    </dgm:pt>
    <dgm:pt modelId="{C854B00C-E227-1F4C-81AF-9EA2F2761946}" type="parTrans" cxnId="{A88D72F9-FBF6-AD44-B0FF-E4809D788185}">
      <dgm:prSet/>
      <dgm:spPr/>
      <dgm:t>
        <a:bodyPr/>
        <a:lstStyle/>
        <a:p>
          <a:endParaRPr lang="en-US"/>
        </a:p>
      </dgm:t>
    </dgm:pt>
    <dgm:pt modelId="{74696B72-68B9-A24F-B31B-B0A003498732}" type="sibTrans" cxnId="{A88D72F9-FBF6-AD44-B0FF-E4809D788185}">
      <dgm:prSet/>
      <dgm:spPr/>
      <dgm:t>
        <a:bodyPr/>
        <a:lstStyle/>
        <a:p>
          <a:endParaRPr lang="en-US"/>
        </a:p>
      </dgm:t>
    </dgm:pt>
    <dgm:pt modelId="{C6EFDE8E-A08E-6745-9E23-076CA74D181D}">
      <dgm:prSet phldrT="[Text]"/>
      <dgm:spPr/>
      <dgm:t>
        <a:bodyPr anchor="ctr"/>
        <a:lstStyle/>
        <a:p>
          <a:r>
            <a:rPr lang="en-US" dirty="0">
              <a:solidFill>
                <a:schemeClr val="bg1">
                  <a:lumMod val="50000"/>
                </a:schemeClr>
              </a:solidFill>
            </a:rPr>
            <a:t>Business impact</a:t>
          </a:r>
        </a:p>
      </dgm:t>
    </dgm:pt>
    <dgm:pt modelId="{162EED25-3F80-1641-9B4D-41236B8BED16}" type="parTrans" cxnId="{0D91FBE3-2BC8-504A-89FD-7380F3B175AF}">
      <dgm:prSet/>
      <dgm:spPr/>
      <dgm:t>
        <a:bodyPr/>
        <a:lstStyle/>
        <a:p>
          <a:endParaRPr lang="en-US"/>
        </a:p>
      </dgm:t>
    </dgm:pt>
    <dgm:pt modelId="{434F2BB2-A30F-9942-90C0-A9A9F31F1CB8}" type="sibTrans" cxnId="{0D91FBE3-2BC8-504A-89FD-7380F3B175AF}">
      <dgm:prSet/>
      <dgm:spPr/>
      <dgm:t>
        <a:bodyPr/>
        <a:lstStyle/>
        <a:p>
          <a:endParaRPr lang="en-US"/>
        </a:p>
      </dgm:t>
    </dgm:pt>
    <dgm:pt modelId="{E9F29B6F-47C8-044C-A7F2-2270FD451117}">
      <dgm:prSet phldrT="[Text]"/>
      <dgm:spPr/>
      <dgm:t>
        <a:bodyPr anchor="ctr"/>
        <a:lstStyle/>
        <a:p>
          <a:r>
            <a:rPr lang="en-US" dirty="0">
              <a:solidFill>
                <a:schemeClr val="bg1">
                  <a:lumMod val="50000"/>
                </a:schemeClr>
              </a:solidFill>
            </a:rPr>
            <a:t>Roadmap</a:t>
          </a:r>
        </a:p>
      </dgm:t>
    </dgm:pt>
    <dgm:pt modelId="{096BA575-7CA1-A64F-912F-4AEE9AF2DD36}" type="parTrans" cxnId="{C381EF7D-D06A-C745-824D-ED2F41704DB1}">
      <dgm:prSet/>
      <dgm:spPr/>
      <dgm:t>
        <a:bodyPr/>
        <a:lstStyle/>
        <a:p>
          <a:endParaRPr lang="en-US"/>
        </a:p>
      </dgm:t>
    </dgm:pt>
    <dgm:pt modelId="{7ABCFE6E-5B85-DA4F-8CBA-1BD376079EDA}" type="sibTrans" cxnId="{C381EF7D-D06A-C745-824D-ED2F41704DB1}">
      <dgm:prSet/>
      <dgm:spPr/>
      <dgm:t>
        <a:bodyPr/>
        <a:lstStyle/>
        <a:p>
          <a:endParaRPr lang="en-US"/>
        </a:p>
      </dgm:t>
    </dgm:pt>
    <dgm:pt modelId="{55A91A42-4967-C847-99C4-F88A8AE5CEA8}">
      <dgm:prSet phldrT="[Text]"/>
      <dgm:spPr/>
      <dgm:t>
        <a:bodyPr anchor="ctr"/>
        <a:lstStyle/>
        <a:p>
          <a:r>
            <a:rPr lang="en-US" dirty="0">
              <a:solidFill>
                <a:schemeClr val="bg1">
                  <a:lumMod val="50000"/>
                </a:schemeClr>
              </a:solidFill>
            </a:rPr>
            <a:t>Expertise map</a:t>
          </a:r>
        </a:p>
      </dgm:t>
    </dgm:pt>
    <dgm:pt modelId="{2E8C1561-CFC1-6344-82EA-9E845E547ECB}" type="parTrans" cxnId="{CA59DA80-82FE-3342-9FF4-568F3FFDF146}">
      <dgm:prSet/>
      <dgm:spPr/>
      <dgm:t>
        <a:bodyPr/>
        <a:lstStyle/>
        <a:p>
          <a:endParaRPr lang="en-US"/>
        </a:p>
      </dgm:t>
    </dgm:pt>
    <dgm:pt modelId="{C92D536A-8D91-7B4A-A838-3F970BCE198A}" type="sibTrans" cxnId="{CA59DA80-82FE-3342-9FF4-568F3FFDF146}">
      <dgm:prSet/>
      <dgm:spPr/>
      <dgm:t>
        <a:bodyPr/>
        <a:lstStyle/>
        <a:p>
          <a:endParaRPr lang="en-US"/>
        </a:p>
      </dgm:t>
    </dgm:pt>
    <dgm:pt modelId="{E30E0214-28A5-CE45-8F09-71FEA61B75E9}">
      <dgm:prSet phldrT="[Text]"/>
      <dgm:spPr/>
      <dgm:t>
        <a:bodyPr/>
        <a:lstStyle/>
        <a:p>
          <a:r>
            <a:rPr lang="en-US" dirty="0"/>
            <a:t>Proposal</a:t>
          </a:r>
        </a:p>
      </dgm:t>
    </dgm:pt>
    <dgm:pt modelId="{7023A2D3-EC46-D340-9796-F25656D32DD8}" type="parTrans" cxnId="{8C534EA5-35B6-AC41-98CD-6D794C2BCB0A}">
      <dgm:prSet/>
      <dgm:spPr/>
      <dgm:t>
        <a:bodyPr/>
        <a:lstStyle/>
        <a:p>
          <a:endParaRPr lang="en-US"/>
        </a:p>
      </dgm:t>
    </dgm:pt>
    <dgm:pt modelId="{C8D8F2F8-D797-A243-BCD3-D62412729C31}" type="sibTrans" cxnId="{8C534EA5-35B6-AC41-98CD-6D794C2BCB0A}">
      <dgm:prSet/>
      <dgm:spPr/>
      <dgm:t>
        <a:bodyPr/>
        <a:lstStyle/>
        <a:p>
          <a:endParaRPr lang="en-US"/>
        </a:p>
      </dgm:t>
    </dgm:pt>
    <dgm:pt modelId="{382F698A-536F-644F-9F29-E73C37F52BD5}">
      <dgm:prSet phldrT="[Text]"/>
      <dgm:spPr/>
      <dgm:t>
        <a:bodyPr/>
        <a:lstStyle/>
        <a:p>
          <a:r>
            <a:rPr lang="en-US" dirty="0"/>
            <a:t>Specify </a:t>
          </a:r>
          <a:r>
            <a:rPr lang="en-US" dirty="0" err="1"/>
            <a:t>workplan</a:t>
          </a:r>
          <a:endParaRPr lang="en-US" dirty="0"/>
        </a:p>
      </dgm:t>
    </dgm:pt>
    <dgm:pt modelId="{D8F5C5EC-5557-6240-A183-819B749E08B3}" type="parTrans" cxnId="{490998B4-7F8B-624F-B1FA-34BC36772EC7}">
      <dgm:prSet/>
      <dgm:spPr/>
      <dgm:t>
        <a:bodyPr/>
        <a:lstStyle/>
        <a:p>
          <a:endParaRPr lang="en-US"/>
        </a:p>
      </dgm:t>
    </dgm:pt>
    <dgm:pt modelId="{F773BE18-4835-7D4D-90B1-2368A0CA4936}" type="sibTrans" cxnId="{490998B4-7F8B-624F-B1FA-34BC36772EC7}">
      <dgm:prSet/>
      <dgm:spPr/>
      <dgm:t>
        <a:bodyPr/>
        <a:lstStyle/>
        <a:p>
          <a:endParaRPr lang="en-US"/>
        </a:p>
      </dgm:t>
    </dgm:pt>
    <dgm:pt modelId="{2FC3818C-E5D3-3946-85C6-E6173607BB57}">
      <dgm:prSet phldrT="[Text]"/>
      <dgm:spPr/>
      <dgm:t>
        <a:bodyPr anchor="ctr"/>
        <a:lstStyle/>
        <a:p>
          <a:r>
            <a:rPr lang="en-US" dirty="0">
              <a:solidFill>
                <a:schemeClr val="bg1">
                  <a:lumMod val="50000"/>
                </a:schemeClr>
              </a:solidFill>
            </a:rPr>
            <a:t>Team composition</a:t>
          </a:r>
          <a:endParaRPr lang="en-US" dirty="0"/>
        </a:p>
      </dgm:t>
    </dgm:pt>
    <dgm:pt modelId="{C956A7DF-CBD7-B040-AFFD-39E79FA5D785}" type="parTrans" cxnId="{900DF0B4-2300-5541-B6D6-4B6E08000F21}">
      <dgm:prSet/>
      <dgm:spPr/>
      <dgm:t>
        <a:bodyPr/>
        <a:lstStyle/>
        <a:p>
          <a:endParaRPr lang="en-US"/>
        </a:p>
      </dgm:t>
    </dgm:pt>
    <dgm:pt modelId="{6FC7D124-B01F-BB47-9DF3-B3D80ACA2B41}" type="sibTrans" cxnId="{900DF0B4-2300-5541-B6D6-4B6E08000F21}">
      <dgm:prSet/>
      <dgm:spPr/>
      <dgm:t>
        <a:bodyPr/>
        <a:lstStyle/>
        <a:p>
          <a:endParaRPr lang="en-US"/>
        </a:p>
      </dgm:t>
    </dgm:pt>
    <dgm:pt modelId="{3F270110-7B73-0648-B4F3-6DF6FDB16213}">
      <dgm:prSet phldrT="[Text]"/>
      <dgm:spPr/>
      <dgm:t>
        <a:bodyPr anchor="ctr"/>
        <a:lstStyle/>
        <a:p>
          <a:r>
            <a:rPr lang="en-US" dirty="0">
              <a:solidFill>
                <a:schemeClr val="bg1">
                  <a:lumMod val="50000"/>
                </a:schemeClr>
              </a:solidFill>
            </a:rPr>
            <a:t>Work area(s) tackled</a:t>
          </a:r>
        </a:p>
      </dgm:t>
    </dgm:pt>
    <dgm:pt modelId="{D2CB5677-F54B-BD49-806D-E31B2E598D72}" type="parTrans" cxnId="{82800EF8-65A4-A142-AF2E-07554E348E1D}">
      <dgm:prSet/>
      <dgm:spPr/>
      <dgm:t>
        <a:bodyPr/>
        <a:lstStyle/>
        <a:p>
          <a:endParaRPr lang="en-US"/>
        </a:p>
      </dgm:t>
    </dgm:pt>
    <dgm:pt modelId="{CCBC6BB1-D110-9341-B901-7985713856C6}" type="sibTrans" cxnId="{82800EF8-65A4-A142-AF2E-07554E348E1D}">
      <dgm:prSet/>
      <dgm:spPr/>
      <dgm:t>
        <a:bodyPr/>
        <a:lstStyle/>
        <a:p>
          <a:endParaRPr lang="en-US"/>
        </a:p>
      </dgm:t>
    </dgm:pt>
    <dgm:pt modelId="{4F152BA6-ACD8-5C46-9935-88D567173BAA}">
      <dgm:prSet phldrT="[Text]"/>
      <dgm:spPr/>
      <dgm:t>
        <a:bodyPr anchor="ctr"/>
        <a:lstStyle/>
        <a:p>
          <a:r>
            <a:rPr lang="en-US" dirty="0">
              <a:solidFill>
                <a:schemeClr val="bg1">
                  <a:lumMod val="50000"/>
                </a:schemeClr>
              </a:solidFill>
            </a:rPr>
            <a:t>Efforts and means</a:t>
          </a:r>
        </a:p>
      </dgm:t>
    </dgm:pt>
    <dgm:pt modelId="{C4598857-87FC-EC41-9163-BEC9E27AB4B1}" type="parTrans" cxnId="{61616A26-D2C9-184E-8993-873A1A2FD930}">
      <dgm:prSet/>
      <dgm:spPr/>
      <dgm:t>
        <a:bodyPr/>
        <a:lstStyle/>
        <a:p>
          <a:endParaRPr lang="en-US"/>
        </a:p>
      </dgm:t>
    </dgm:pt>
    <dgm:pt modelId="{54B1A635-1A33-3A4A-8811-9FA47694E4F3}" type="sibTrans" cxnId="{61616A26-D2C9-184E-8993-873A1A2FD930}">
      <dgm:prSet/>
      <dgm:spPr/>
      <dgm:t>
        <a:bodyPr/>
        <a:lstStyle/>
        <a:p>
          <a:endParaRPr lang="en-US"/>
        </a:p>
      </dgm:t>
    </dgm:pt>
    <dgm:pt modelId="{8442470B-BD50-DB44-B6BD-E3E6219D6265}">
      <dgm:prSet phldrT="[Text]"/>
      <dgm:spPr/>
      <dgm:t>
        <a:bodyPr anchor="ctr"/>
        <a:lstStyle/>
        <a:p>
          <a:r>
            <a:rPr lang="en-US" dirty="0">
              <a:solidFill>
                <a:schemeClr val="bg1">
                  <a:lumMod val="50000"/>
                </a:schemeClr>
              </a:solidFill>
            </a:rPr>
            <a:t>Risk mitigation</a:t>
          </a:r>
        </a:p>
      </dgm:t>
    </dgm:pt>
    <dgm:pt modelId="{D5927158-2B1C-AD4C-AFD7-1FAADCE51C52}" type="parTrans" cxnId="{2A84DA08-9F9E-ED43-A438-9182E5C4F2A0}">
      <dgm:prSet/>
      <dgm:spPr/>
      <dgm:t>
        <a:bodyPr/>
        <a:lstStyle/>
        <a:p>
          <a:endParaRPr lang="en-US"/>
        </a:p>
      </dgm:t>
    </dgm:pt>
    <dgm:pt modelId="{9EBB4979-BD54-1846-97CF-D1F40C0036F6}" type="sibTrans" cxnId="{2A84DA08-9F9E-ED43-A438-9182E5C4F2A0}">
      <dgm:prSet/>
      <dgm:spPr/>
      <dgm:t>
        <a:bodyPr/>
        <a:lstStyle/>
        <a:p>
          <a:endParaRPr lang="en-US"/>
        </a:p>
      </dgm:t>
    </dgm:pt>
    <dgm:pt modelId="{30ADBB28-4F95-924A-AF39-EDC294B82815}">
      <dgm:prSet phldrT="[Text]"/>
      <dgm:spPr/>
      <dgm:t>
        <a:bodyPr/>
        <a:lstStyle/>
        <a:p>
          <a:r>
            <a:rPr lang="en-US" dirty="0"/>
            <a:t>Execute</a:t>
          </a:r>
        </a:p>
      </dgm:t>
    </dgm:pt>
    <dgm:pt modelId="{FA70CA48-763F-7446-ABC2-578D4087431F}" type="parTrans" cxnId="{532AA52C-1F7F-344F-AE10-E306C545A6CB}">
      <dgm:prSet/>
      <dgm:spPr/>
      <dgm:t>
        <a:bodyPr/>
        <a:lstStyle/>
        <a:p>
          <a:endParaRPr lang="en-US"/>
        </a:p>
      </dgm:t>
    </dgm:pt>
    <dgm:pt modelId="{B98E8848-9F91-0449-9C26-EC2BC3E1B77F}" type="sibTrans" cxnId="{532AA52C-1F7F-344F-AE10-E306C545A6CB}">
      <dgm:prSet/>
      <dgm:spPr/>
      <dgm:t>
        <a:bodyPr/>
        <a:lstStyle/>
        <a:p>
          <a:endParaRPr lang="en-US"/>
        </a:p>
      </dgm:t>
    </dgm:pt>
    <dgm:pt modelId="{8796C67D-CB3C-4648-BCA5-83BF0D91D6E0}">
      <dgm:prSet phldrT="[Text]"/>
      <dgm:spPr/>
      <dgm:t>
        <a:bodyPr anchor="ctr"/>
        <a:lstStyle/>
        <a:p>
          <a:r>
            <a:rPr lang="en-US" dirty="0">
              <a:solidFill>
                <a:schemeClr val="bg1">
                  <a:lumMod val="50000"/>
                </a:schemeClr>
              </a:solidFill>
            </a:rPr>
            <a:t>Fail early, fail often</a:t>
          </a:r>
        </a:p>
      </dgm:t>
    </dgm:pt>
    <dgm:pt modelId="{8F8BF8F6-4194-014F-ABCE-9420CD907998}" type="parTrans" cxnId="{5D18314D-4C77-0745-820D-84C4A5694337}">
      <dgm:prSet/>
      <dgm:spPr/>
      <dgm:t>
        <a:bodyPr/>
        <a:lstStyle/>
        <a:p>
          <a:endParaRPr lang="en-US"/>
        </a:p>
      </dgm:t>
    </dgm:pt>
    <dgm:pt modelId="{5700F1BB-3A48-1449-9D3A-65729581BAEE}" type="sibTrans" cxnId="{5D18314D-4C77-0745-820D-84C4A5694337}">
      <dgm:prSet/>
      <dgm:spPr/>
      <dgm:t>
        <a:bodyPr/>
        <a:lstStyle/>
        <a:p>
          <a:endParaRPr lang="en-US"/>
        </a:p>
      </dgm:t>
    </dgm:pt>
    <dgm:pt modelId="{BBD53DDB-2CB5-A44F-A503-994980308470}">
      <dgm:prSet phldrT="[Text]"/>
      <dgm:spPr/>
      <dgm:t>
        <a:bodyPr anchor="ctr"/>
        <a:lstStyle/>
        <a:p>
          <a:r>
            <a:rPr lang="en-US" dirty="0">
              <a:solidFill>
                <a:schemeClr val="bg1">
                  <a:lumMod val="50000"/>
                </a:schemeClr>
              </a:solidFill>
            </a:rPr>
            <a:t>Compete + cooperate with teams in same/other work areas</a:t>
          </a:r>
        </a:p>
      </dgm:t>
    </dgm:pt>
    <dgm:pt modelId="{1455AC15-5510-4D47-9E1E-23F4EEE18E21}" type="parTrans" cxnId="{FF1FFDB6-D58A-1A48-A0BB-ABA1ACCFBDD9}">
      <dgm:prSet/>
      <dgm:spPr/>
      <dgm:t>
        <a:bodyPr/>
        <a:lstStyle/>
        <a:p>
          <a:endParaRPr lang="en-US"/>
        </a:p>
      </dgm:t>
    </dgm:pt>
    <dgm:pt modelId="{0F079371-AA90-374E-A88A-7DBC9EAF1590}" type="sibTrans" cxnId="{FF1FFDB6-D58A-1A48-A0BB-ABA1ACCFBDD9}">
      <dgm:prSet/>
      <dgm:spPr/>
      <dgm:t>
        <a:bodyPr/>
        <a:lstStyle/>
        <a:p>
          <a:endParaRPr lang="en-US"/>
        </a:p>
      </dgm:t>
    </dgm:pt>
    <dgm:pt modelId="{2C60C7A1-1A22-CD48-9612-8462A27DE113}">
      <dgm:prSet phldrT="[Text]" custT="1"/>
      <dgm:spPr/>
      <dgm:t>
        <a:bodyPr anchor="ctr"/>
        <a:lstStyle/>
        <a:p>
          <a:r>
            <a:rPr lang="en-US" sz="1000" dirty="0">
              <a:solidFill>
                <a:schemeClr val="bg1">
                  <a:lumMod val="50000"/>
                </a:schemeClr>
              </a:solidFill>
            </a:rPr>
            <a:t>Inputs from community</a:t>
          </a:r>
        </a:p>
      </dgm:t>
    </dgm:pt>
    <dgm:pt modelId="{56CB57B9-A164-AD43-A510-4860832A3D55}" type="parTrans" cxnId="{E89CB7B1-DD62-0445-A93E-AC847CBACAD0}">
      <dgm:prSet/>
      <dgm:spPr/>
      <dgm:t>
        <a:bodyPr/>
        <a:lstStyle/>
        <a:p>
          <a:endParaRPr lang="en-US"/>
        </a:p>
      </dgm:t>
    </dgm:pt>
    <dgm:pt modelId="{C874EBA5-7E53-2445-8911-CA2630D94139}" type="sibTrans" cxnId="{E89CB7B1-DD62-0445-A93E-AC847CBACAD0}">
      <dgm:prSet/>
      <dgm:spPr/>
      <dgm:t>
        <a:bodyPr/>
        <a:lstStyle/>
        <a:p>
          <a:endParaRPr lang="en-US"/>
        </a:p>
      </dgm:t>
    </dgm:pt>
    <dgm:pt modelId="{15C96E81-7D1C-8847-9849-EA81D502B873}" type="pres">
      <dgm:prSet presAssocID="{13BDD760-BB7E-BC44-9373-CADE2C2D0059}" presName="Name0" presStyleCnt="0">
        <dgm:presLayoutVars>
          <dgm:dir/>
        </dgm:presLayoutVars>
      </dgm:prSet>
      <dgm:spPr/>
    </dgm:pt>
    <dgm:pt modelId="{9B1DC3C4-9F12-9C45-83F8-4F5C3F28F857}" type="pres">
      <dgm:prSet presAssocID="{495B5142-B863-9542-BA4A-3ACAB87BF1CF}" presName="parComposite" presStyleCnt="0"/>
      <dgm:spPr/>
    </dgm:pt>
    <dgm:pt modelId="{CB56480F-DA7A-3F4A-B980-6C8EEE062664}" type="pres">
      <dgm:prSet presAssocID="{495B5142-B863-9542-BA4A-3ACAB87BF1CF}" presName="parBigCircle" presStyleLbl="node0" presStyleIdx="0" presStyleCnt="4"/>
      <dgm:spPr/>
    </dgm:pt>
    <dgm:pt modelId="{725B45F5-EC95-C546-9DE6-A332708015FA}" type="pres">
      <dgm:prSet presAssocID="{495B5142-B863-9542-BA4A-3ACAB87BF1CF}" presName="parTx" presStyleLbl="revTx" presStyleIdx="0" presStyleCnt="18"/>
      <dgm:spPr/>
    </dgm:pt>
    <dgm:pt modelId="{E0651DAE-ADF5-264C-B43B-3415B262BEC0}" type="pres">
      <dgm:prSet presAssocID="{495B5142-B863-9542-BA4A-3ACAB87BF1CF}" presName="bSpace" presStyleCnt="0"/>
      <dgm:spPr/>
    </dgm:pt>
    <dgm:pt modelId="{36CC3FF6-197B-994F-B213-DFDA01017349}" type="pres">
      <dgm:prSet presAssocID="{495B5142-B863-9542-BA4A-3ACAB87BF1CF}" presName="parBackupNorm" presStyleCnt="0"/>
      <dgm:spPr/>
    </dgm:pt>
    <dgm:pt modelId="{423908F9-DCEB-CB49-BE13-B85C72BA8645}" type="pres">
      <dgm:prSet presAssocID="{7B4DE74F-7897-6440-A9BA-98B3A05063ED}" presName="parSpace" presStyleCnt="0"/>
      <dgm:spPr/>
    </dgm:pt>
    <dgm:pt modelId="{BD3B692C-12AA-0C47-AB01-7DB0D6DF7F7E}" type="pres">
      <dgm:prSet presAssocID="{87694AEB-331A-6043-A42C-1C479E4902C7}" presName="desBackupLeftNorm" presStyleCnt="0"/>
      <dgm:spPr/>
    </dgm:pt>
    <dgm:pt modelId="{4BE16641-1C48-D74E-8F56-9B7CBC1E8190}" type="pres">
      <dgm:prSet presAssocID="{87694AEB-331A-6043-A42C-1C479E4902C7}" presName="desComposite" presStyleCnt="0"/>
      <dgm:spPr/>
    </dgm:pt>
    <dgm:pt modelId="{6C24E59C-1407-894C-9846-698F8EED5C21}" type="pres">
      <dgm:prSet presAssocID="{87694AEB-331A-6043-A42C-1C479E4902C7}" presName="desCircle" presStyleLbl="node1" presStyleIdx="0" presStyleCnt="7"/>
      <dgm:spPr/>
    </dgm:pt>
    <dgm:pt modelId="{78E89C49-E35B-0841-82B6-1EA80886A3F0}" type="pres">
      <dgm:prSet presAssocID="{87694AEB-331A-6043-A42C-1C479E4902C7}" presName="chTx" presStyleLbl="revTx" presStyleIdx="1" presStyleCnt="18"/>
      <dgm:spPr/>
    </dgm:pt>
    <dgm:pt modelId="{03232B0E-A2BF-7245-A16B-A554EC91A836}" type="pres">
      <dgm:prSet presAssocID="{87694AEB-331A-6043-A42C-1C479E4902C7}" presName="desTx" presStyleLbl="revTx" presStyleIdx="2" presStyleCnt="18">
        <dgm:presLayoutVars>
          <dgm:bulletEnabled val="1"/>
        </dgm:presLayoutVars>
      </dgm:prSet>
      <dgm:spPr/>
    </dgm:pt>
    <dgm:pt modelId="{4B21E874-5D73-9E42-98B5-DDBE002FCA02}" type="pres">
      <dgm:prSet presAssocID="{87694AEB-331A-6043-A42C-1C479E4902C7}" presName="desBackupRightNorm" presStyleCnt="0"/>
      <dgm:spPr/>
    </dgm:pt>
    <dgm:pt modelId="{191EB247-63A6-A445-83FF-830D253AF678}" type="pres">
      <dgm:prSet presAssocID="{A310C66D-929A-C34D-9C6D-11B7C1FCF4C6}" presName="desSpace" presStyleCnt="0"/>
      <dgm:spPr/>
    </dgm:pt>
    <dgm:pt modelId="{B1DA0B10-505B-5F4E-B861-252E97CA0576}" type="pres">
      <dgm:prSet presAssocID="{37F6E178-514C-4F42-AA06-0FCBA62B11C9}" presName="desBackupLeftNorm" presStyleCnt="0"/>
      <dgm:spPr/>
    </dgm:pt>
    <dgm:pt modelId="{20740AB8-8B85-BA4E-8B88-B5326E1EEE6C}" type="pres">
      <dgm:prSet presAssocID="{37F6E178-514C-4F42-AA06-0FCBA62B11C9}" presName="desComposite" presStyleCnt="0"/>
      <dgm:spPr/>
    </dgm:pt>
    <dgm:pt modelId="{F33BFEF5-D246-894C-8234-B2CA8344BFE7}" type="pres">
      <dgm:prSet presAssocID="{37F6E178-514C-4F42-AA06-0FCBA62B11C9}" presName="desCircle" presStyleLbl="node1" presStyleIdx="1" presStyleCnt="7"/>
      <dgm:spPr/>
    </dgm:pt>
    <dgm:pt modelId="{F13D99A0-9A28-D64C-97ED-FF5FDEC3EED4}" type="pres">
      <dgm:prSet presAssocID="{37F6E178-514C-4F42-AA06-0FCBA62B11C9}" presName="chTx" presStyleLbl="revTx" presStyleIdx="3" presStyleCnt="18"/>
      <dgm:spPr/>
    </dgm:pt>
    <dgm:pt modelId="{6D56F158-10A9-0F4C-B6F5-98F39FB51EE5}" type="pres">
      <dgm:prSet presAssocID="{37F6E178-514C-4F42-AA06-0FCBA62B11C9}" presName="desTx" presStyleLbl="revTx" presStyleIdx="4" presStyleCnt="18">
        <dgm:presLayoutVars>
          <dgm:bulletEnabled val="1"/>
        </dgm:presLayoutVars>
      </dgm:prSet>
      <dgm:spPr/>
    </dgm:pt>
    <dgm:pt modelId="{A97372CC-8D61-DE4E-B590-6FE0AF88C0CA}" type="pres">
      <dgm:prSet presAssocID="{37F6E178-514C-4F42-AA06-0FCBA62B11C9}" presName="desBackupRightNorm" presStyleCnt="0"/>
      <dgm:spPr/>
    </dgm:pt>
    <dgm:pt modelId="{9C807D87-9C25-8E48-B6DC-510E8C1478EC}" type="pres">
      <dgm:prSet presAssocID="{5428D8EE-13B1-9E4C-BF45-02388F88C27D}" presName="desSpace" presStyleCnt="0"/>
      <dgm:spPr/>
    </dgm:pt>
    <dgm:pt modelId="{6D2C2077-F93F-E742-BDBD-D6FF53F1BD51}" type="pres">
      <dgm:prSet presAssocID="{8D13E240-4F97-0641-8B2A-0C0C25F0204D}" presName="parComposite" presStyleCnt="0"/>
      <dgm:spPr/>
    </dgm:pt>
    <dgm:pt modelId="{3635C2D6-B7DC-2540-8AC4-EE2BAAD6A14D}" type="pres">
      <dgm:prSet presAssocID="{8D13E240-4F97-0641-8B2A-0C0C25F0204D}" presName="parBigCircle" presStyleLbl="node0" presStyleIdx="1" presStyleCnt="4"/>
      <dgm:spPr/>
    </dgm:pt>
    <dgm:pt modelId="{1F3E91AD-A4DF-F241-8F55-A6B19A38891E}" type="pres">
      <dgm:prSet presAssocID="{8D13E240-4F97-0641-8B2A-0C0C25F0204D}" presName="parTx" presStyleLbl="revTx" presStyleIdx="5" presStyleCnt="18"/>
      <dgm:spPr/>
    </dgm:pt>
    <dgm:pt modelId="{7FB58C85-A148-1F4B-B32A-168EC07C739B}" type="pres">
      <dgm:prSet presAssocID="{8D13E240-4F97-0641-8B2A-0C0C25F0204D}" presName="bSpace" presStyleCnt="0"/>
      <dgm:spPr/>
    </dgm:pt>
    <dgm:pt modelId="{0C66B0A6-EA90-E643-A1B6-A7B35C583A82}" type="pres">
      <dgm:prSet presAssocID="{8D13E240-4F97-0641-8B2A-0C0C25F0204D}" presName="parBackupNorm" presStyleCnt="0"/>
      <dgm:spPr/>
    </dgm:pt>
    <dgm:pt modelId="{E7386435-4A06-3345-8B12-1D5387551570}" type="pres">
      <dgm:prSet presAssocID="{5EBD7077-3E36-F043-BD9E-B20823D5D341}" presName="parSpace" presStyleCnt="0"/>
      <dgm:spPr/>
    </dgm:pt>
    <dgm:pt modelId="{33425594-F504-5C46-B239-AAFB4C4D797F}" type="pres">
      <dgm:prSet presAssocID="{909523A7-12CD-154A-86DF-F6FDEADA7A4B}" presName="desBackupLeftNorm" presStyleCnt="0"/>
      <dgm:spPr/>
    </dgm:pt>
    <dgm:pt modelId="{4E287776-AAE6-7C4B-AA6E-A18CAFFDFF75}" type="pres">
      <dgm:prSet presAssocID="{909523A7-12CD-154A-86DF-F6FDEADA7A4B}" presName="desComposite" presStyleCnt="0"/>
      <dgm:spPr/>
    </dgm:pt>
    <dgm:pt modelId="{55CC051E-2E05-5B4B-8516-D81E6F4DA22F}" type="pres">
      <dgm:prSet presAssocID="{909523A7-12CD-154A-86DF-F6FDEADA7A4B}" presName="desCircle" presStyleLbl="node1" presStyleIdx="2" presStyleCnt="7"/>
      <dgm:spPr/>
    </dgm:pt>
    <dgm:pt modelId="{6AAFA4D4-F538-BA45-BA1D-B741B435C83F}" type="pres">
      <dgm:prSet presAssocID="{909523A7-12CD-154A-86DF-F6FDEADA7A4B}" presName="chTx" presStyleLbl="revTx" presStyleIdx="6" presStyleCnt="18"/>
      <dgm:spPr/>
    </dgm:pt>
    <dgm:pt modelId="{C831120C-00E2-6D49-8870-A40CE78A9E6B}" type="pres">
      <dgm:prSet presAssocID="{909523A7-12CD-154A-86DF-F6FDEADA7A4B}" presName="desTx" presStyleLbl="revTx" presStyleIdx="7" presStyleCnt="18">
        <dgm:presLayoutVars>
          <dgm:bulletEnabled val="1"/>
        </dgm:presLayoutVars>
      </dgm:prSet>
      <dgm:spPr/>
    </dgm:pt>
    <dgm:pt modelId="{3FD25821-513A-A142-8F58-74CE53078C14}" type="pres">
      <dgm:prSet presAssocID="{909523A7-12CD-154A-86DF-F6FDEADA7A4B}" presName="desBackupRightNorm" presStyleCnt="0"/>
      <dgm:spPr/>
    </dgm:pt>
    <dgm:pt modelId="{8CF3A7CF-6758-E54B-886B-F2CB060483C2}" type="pres">
      <dgm:prSet presAssocID="{67998AEF-5E24-4D49-AE71-12EDF3C2C5F0}" presName="desSpace" presStyleCnt="0"/>
      <dgm:spPr/>
    </dgm:pt>
    <dgm:pt modelId="{D02782D1-638E-9A4B-8D0F-1A0CA471ED3A}" type="pres">
      <dgm:prSet presAssocID="{E30E0214-28A5-CE45-8F09-71FEA61B75E9}" presName="parComposite" presStyleCnt="0"/>
      <dgm:spPr/>
    </dgm:pt>
    <dgm:pt modelId="{C56B77DC-2487-B64E-B0D7-B3A85360FE68}" type="pres">
      <dgm:prSet presAssocID="{E30E0214-28A5-CE45-8F09-71FEA61B75E9}" presName="parBigCircle" presStyleLbl="node0" presStyleIdx="2" presStyleCnt="4"/>
      <dgm:spPr/>
    </dgm:pt>
    <dgm:pt modelId="{D2CE9EBA-94AC-8141-B295-3965F00BA09E}" type="pres">
      <dgm:prSet presAssocID="{E30E0214-28A5-CE45-8F09-71FEA61B75E9}" presName="parTx" presStyleLbl="revTx" presStyleIdx="8" presStyleCnt="18"/>
      <dgm:spPr/>
    </dgm:pt>
    <dgm:pt modelId="{221F8227-26BB-4341-ADF9-3153CBAA4610}" type="pres">
      <dgm:prSet presAssocID="{E30E0214-28A5-CE45-8F09-71FEA61B75E9}" presName="bSpace" presStyleCnt="0"/>
      <dgm:spPr/>
    </dgm:pt>
    <dgm:pt modelId="{22F43031-FEE7-FD4F-989F-8410E7ADB68B}" type="pres">
      <dgm:prSet presAssocID="{E30E0214-28A5-CE45-8F09-71FEA61B75E9}" presName="parBackupNorm" presStyleCnt="0"/>
      <dgm:spPr/>
    </dgm:pt>
    <dgm:pt modelId="{9508880F-7C24-A648-8014-70DF7952A1E9}" type="pres">
      <dgm:prSet presAssocID="{C8D8F2F8-D797-A243-BCD3-D62412729C31}" presName="parSpace" presStyleCnt="0"/>
      <dgm:spPr/>
    </dgm:pt>
    <dgm:pt modelId="{879117D7-2842-3D43-BD26-C63B3C4C2708}" type="pres">
      <dgm:prSet presAssocID="{382F698A-536F-644F-9F29-E73C37F52BD5}" presName="desBackupLeftNorm" presStyleCnt="0"/>
      <dgm:spPr/>
    </dgm:pt>
    <dgm:pt modelId="{B087D485-A673-4947-8233-2E80D9C2942B}" type="pres">
      <dgm:prSet presAssocID="{382F698A-536F-644F-9F29-E73C37F52BD5}" presName="desComposite" presStyleCnt="0"/>
      <dgm:spPr/>
    </dgm:pt>
    <dgm:pt modelId="{CACEE4FF-AA7B-8B4B-B72F-1AA8427E8BC3}" type="pres">
      <dgm:prSet presAssocID="{382F698A-536F-644F-9F29-E73C37F52BD5}" presName="desCircle" presStyleLbl="node1" presStyleIdx="3" presStyleCnt="7"/>
      <dgm:spPr/>
    </dgm:pt>
    <dgm:pt modelId="{FC90760B-8B7F-CF42-8C36-A9801D0F3476}" type="pres">
      <dgm:prSet presAssocID="{382F698A-536F-644F-9F29-E73C37F52BD5}" presName="chTx" presStyleLbl="revTx" presStyleIdx="9" presStyleCnt="18"/>
      <dgm:spPr/>
    </dgm:pt>
    <dgm:pt modelId="{F3BDCDC3-DAA6-1543-8498-1933685360CF}" type="pres">
      <dgm:prSet presAssocID="{382F698A-536F-644F-9F29-E73C37F52BD5}" presName="desTx" presStyleLbl="revTx" presStyleIdx="10" presStyleCnt="18">
        <dgm:presLayoutVars>
          <dgm:bulletEnabled val="1"/>
        </dgm:presLayoutVars>
      </dgm:prSet>
      <dgm:spPr/>
    </dgm:pt>
    <dgm:pt modelId="{7E0A5F06-D5F0-DE4A-82B6-5F53FFEE04C1}" type="pres">
      <dgm:prSet presAssocID="{382F698A-536F-644F-9F29-E73C37F52BD5}" presName="desBackupRightNorm" presStyleCnt="0"/>
      <dgm:spPr/>
    </dgm:pt>
    <dgm:pt modelId="{8B80470D-04B6-C44F-8CD4-2570D6DEC2BF}" type="pres">
      <dgm:prSet presAssocID="{F773BE18-4835-7D4D-90B1-2368A0CA4936}" presName="desSpace" presStyleCnt="0"/>
      <dgm:spPr/>
    </dgm:pt>
    <dgm:pt modelId="{59063308-17F8-FF44-A105-9DB2D7F92638}" type="pres">
      <dgm:prSet presAssocID="{30ADBB28-4F95-924A-AF39-EDC294B82815}" presName="desBackupLeftNorm" presStyleCnt="0"/>
      <dgm:spPr/>
    </dgm:pt>
    <dgm:pt modelId="{B11888AD-F17E-6B42-9ADB-D00547384C1E}" type="pres">
      <dgm:prSet presAssocID="{30ADBB28-4F95-924A-AF39-EDC294B82815}" presName="desComposite" presStyleCnt="0"/>
      <dgm:spPr/>
    </dgm:pt>
    <dgm:pt modelId="{53AA7457-6CA1-E341-B31D-F7D269204C4F}" type="pres">
      <dgm:prSet presAssocID="{30ADBB28-4F95-924A-AF39-EDC294B82815}" presName="desCircle" presStyleLbl="node1" presStyleIdx="4" presStyleCnt="7"/>
      <dgm:spPr/>
    </dgm:pt>
    <dgm:pt modelId="{2DBE9142-711A-3941-BBCD-1D4B6E08C6FF}" type="pres">
      <dgm:prSet presAssocID="{30ADBB28-4F95-924A-AF39-EDC294B82815}" presName="chTx" presStyleLbl="revTx" presStyleIdx="11" presStyleCnt="18"/>
      <dgm:spPr/>
    </dgm:pt>
    <dgm:pt modelId="{42605D42-5F9C-2744-BF5B-D73E336073AF}" type="pres">
      <dgm:prSet presAssocID="{30ADBB28-4F95-924A-AF39-EDC294B82815}" presName="desTx" presStyleLbl="revTx" presStyleIdx="12" presStyleCnt="18">
        <dgm:presLayoutVars>
          <dgm:bulletEnabled val="1"/>
        </dgm:presLayoutVars>
      </dgm:prSet>
      <dgm:spPr/>
    </dgm:pt>
    <dgm:pt modelId="{DA2A33F7-E730-CE44-9F3F-5819DA9DC9A2}" type="pres">
      <dgm:prSet presAssocID="{30ADBB28-4F95-924A-AF39-EDC294B82815}" presName="desBackupRightNorm" presStyleCnt="0"/>
      <dgm:spPr/>
    </dgm:pt>
    <dgm:pt modelId="{46990531-2F7C-0044-91FF-AA7DCBB7AC47}" type="pres">
      <dgm:prSet presAssocID="{B98E8848-9F91-0449-9C26-EC2BC3E1B77F}" presName="desSpace" presStyleCnt="0"/>
      <dgm:spPr/>
    </dgm:pt>
    <dgm:pt modelId="{8AD123B8-902A-2447-9D52-79C975FE10F3}" type="pres">
      <dgm:prSet presAssocID="{B409A14F-6D1B-9C4E-A6F9-124BC25FF44E}" presName="parComposite" presStyleCnt="0"/>
      <dgm:spPr/>
    </dgm:pt>
    <dgm:pt modelId="{3679099F-39DF-4146-9DA5-9CF4C517A3DC}" type="pres">
      <dgm:prSet presAssocID="{B409A14F-6D1B-9C4E-A6F9-124BC25FF44E}" presName="parBigCircle" presStyleLbl="node0" presStyleIdx="3" presStyleCnt="4"/>
      <dgm:spPr/>
    </dgm:pt>
    <dgm:pt modelId="{803854BF-3851-2241-A503-0548BB872ABE}" type="pres">
      <dgm:prSet presAssocID="{B409A14F-6D1B-9C4E-A6F9-124BC25FF44E}" presName="parTx" presStyleLbl="revTx" presStyleIdx="13" presStyleCnt="18"/>
      <dgm:spPr/>
    </dgm:pt>
    <dgm:pt modelId="{F112D67F-C4B0-3C4F-8503-F45DCB8E86D6}" type="pres">
      <dgm:prSet presAssocID="{B409A14F-6D1B-9C4E-A6F9-124BC25FF44E}" presName="bSpace" presStyleCnt="0"/>
      <dgm:spPr/>
    </dgm:pt>
    <dgm:pt modelId="{5ACD48FD-5E91-A944-AF3D-83DC758EDC95}" type="pres">
      <dgm:prSet presAssocID="{B409A14F-6D1B-9C4E-A6F9-124BC25FF44E}" presName="parBackupNorm" presStyleCnt="0"/>
      <dgm:spPr/>
    </dgm:pt>
    <dgm:pt modelId="{EFD93778-E408-084D-A0FE-7D22343C5EDE}" type="pres">
      <dgm:prSet presAssocID="{B349BAB3-54F3-0145-9AEE-9277DF2034A0}" presName="parSpace" presStyleCnt="0"/>
      <dgm:spPr/>
    </dgm:pt>
    <dgm:pt modelId="{7AA63FCB-0048-0648-92E2-0296C93CDD40}" type="pres">
      <dgm:prSet presAssocID="{7E252923-AD99-E343-A871-1F92557E677A}" presName="desBackupLeftNorm" presStyleCnt="0"/>
      <dgm:spPr/>
    </dgm:pt>
    <dgm:pt modelId="{A7C0A931-1437-7445-88FC-A0191CCD4D17}" type="pres">
      <dgm:prSet presAssocID="{7E252923-AD99-E343-A871-1F92557E677A}" presName="desComposite" presStyleCnt="0"/>
      <dgm:spPr/>
    </dgm:pt>
    <dgm:pt modelId="{083B62E3-D776-F644-A01A-6DE5E15F5BDF}" type="pres">
      <dgm:prSet presAssocID="{7E252923-AD99-E343-A871-1F92557E677A}" presName="desCircle" presStyleLbl="node1" presStyleIdx="5" presStyleCnt="7"/>
      <dgm:spPr/>
    </dgm:pt>
    <dgm:pt modelId="{91CC63CD-33E0-4441-8669-DA463FCE9946}" type="pres">
      <dgm:prSet presAssocID="{7E252923-AD99-E343-A871-1F92557E677A}" presName="chTx" presStyleLbl="revTx" presStyleIdx="14" presStyleCnt="18"/>
      <dgm:spPr/>
    </dgm:pt>
    <dgm:pt modelId="{AB84460C-5B97-674F-9BC7-21307B75377E}" type="pres">
      <dgm:prSet presAssocID="{7E252923-AD99-E343-A871-1F92557E677A}" presName="desTx" presStyleLbl="revTx" presStyleIdx="15" presStyleCnt="18">
        <dgm:presLayoutVars>
          <dgm:bulletEnabled val="1"/>
        </dgm:presLayoutVars>
      </dgm:prSet>
      <dgm:spPr/>
    </dgm:pt>
    <dgm:pt modelId="{7F7D32FE-EEA7-1344-98F9-3B46AFA44F07}" type="pres">
      <dgm:prSet presAssocID="{7E252923-AD99-E343-A871-1F92557E677A}" presName="desBackupRightNorm" presStyleCnt="0"/>
      <dgm:spPr/>
    </dgm:pt>
    <dgm:pt modelId="{FFC45220-04F8-1B48-B0A6-4BC9F06A05E5}" type="pres">
      <dgm:prSet presAssocID="{7913E882-F093-DD4F-8C68-721016D62D82}" presName="desSpace" presStyleCnt="0"/>
      <dgm:spPr/>
    </dgm:pt>
    <dgm:pt modelId="{C4D1A474-3A8A-1E4F-9BD7-F73FCE36FF5F}" type="pres">
      <dgm:prSet presAssocID="{2CB94626-E255-5248-868C-3BB38A100E31}" presName="desBackupLeftNorm" presStyleCnt="0"/>
      <dgm:spPr/>
    </dgm:pt>
    <dgm:pt modelId="{B38540EE-D886-1E41-B134-E6914C4EC152}" type="pres">
      <dgm:prSet presAssocID="{2CB94626-E255-5248-868C-3BB38A100E31}" presName="desComposite" presStyleCnt="0"/>
      <dgm:spPr/>
    </dgm:pt>
    <dgm:pt modelId="{61BD7E34-CD8F-1A4E-BF2E-991D88E3706E}" type="pres">
      <dgm:prSet presAssocID="{2CB94626-E255-5248-868C-3BB38A100E31}" presName="desCircle" presStyleLbl="node1" presStyleIdx="6" presStyleCnt="7"/>
      <dgm:spPr/>
    </dgm:pt>
    <dgm:pt modelId="{91BAEA7A-8DC3-7B4B-BFEA-E345BEB374E8}" type="pres">
      <dgm:prSet presAssocID="{2CB94626-E255-5248-868C-3BB38A100E31}" presName="chTx" presStyleLbl="revTx" presStyleIdx="16" presStyleCnt="18"/>
      <dgm:spPr/>
    </dgm:pt>
    <dgm:pt modelId="{E8CE305C-FE78-7345-8302-D0E47C25FCB5}" type="pres">
      <dgm:prSet presAssocID="{2CB94626-E255-5248-868C-3BB38A100E31}" presName="desTx" presStyleLbl="revTx" presStyleIdx="17" presStyleCnt="18">
        <dgm:presLayoutVars>
          <dgm:bulletEnabled val="1"/>
        </dgm:presLayoutVars>
      </dgm:prSet>
      <dgm:spPr/>
    </dgm:pt>
    <dgm:pt modelId="{3DD5F133-DFEC-3B48-AF76-0EE9D1AF8DA3}" type="pres">
      <dgm:prSet presAssocID="{2CB94626-E255-5248-868C-3BB38A100E31}" presName="desBackupRightNorm" presStyleCnt="0"/>
      <dgm:spPr/>
    </dgm:pt>
    <dgm:pt modelId="{DD4286BC-CCB4-7944-AB5A-4A99FDCB3D68}" type="pres">
      <dgm:prSet presAssocID="{3FA78C54-1C97-CB48-8D2D-AAF82038A5A1}" presName="desSpace" presStyleCnt="0"/>
      <dgm:spPr/>
    </dgm:pt>
  </dgm:ptLst>
  <dgm:cxnLst>
    <dgm:cxn modelId="{5D5F6700-DA94-134E-8BC7-F95B9FEBFD96}" type="presOf" srcId="{BD0ECDEB-69F2-B74F-9370-CE8DD249C156}" destId="{AB84460C-5B97-674F-9BC7-21307B75377E}" srcOrd="0" destOrd="0" presId="urn:microsoft.com/office/officeart/2008/layout/CircleAccentTimeline"/>
    <dgm:cxn modelId="{CBC52B04-3C00-DD47-96DC-582FD30FF5E7}" type="presOf" srcId="{02FEC0DC-D677-124C-99C9-869F8923C3A0}" destId="{C831120C-00E2-6D49-8870-A40CE78A9E6B}" srcOrd="0" destOrd="0" presId="urn:microsoft.com/office/officeart/2008/layout/CircleAccentTimeline"/>
    <dgm:cxn modelId="{2A84DA08-9F9E-ED43-A438-9182E5C4F2A0}" srcId="{382F698A-536F-644F-9F29-E73C37F52BD5}" destId="{8442470B-BD50-DB44-B6BD-E3E6219D6265}" srcOrd="3" destOrd="0" parTransId="{D5927158-2B1C-AD4C-AFD7-1FAADCE51C52}" sibTransId="{9EBB4979-BD54-1846-97CF-D1F40C0036F6}"/>
    <dgm:cxn modelId="{7C188610-463F-1741-9357-656AA2CBD6A7}" type="presOf" srcId="{8442470B-BD50-DB44-B6BD-E3E6219D6265}" destId="{F3BDCDC3-DAA6-1543-8498-1933685360CF}" srcOrd="0" destOrd="3" presId="urn:microsoft.com/office/officeart/2008/layout/CircleAccentTimeline"/>
    <dgm:cxn modelId="{C8431111-EE35-C44C-A330-8D97D1F2D487}" type="presOf" srcId="{37F6E178-514C-4F42-AA06-0FCBA62B11C9}" destId="{F13D99A0-9A28-D64C-97ED-FF5FDEC3EED4}" srcOrd="0" destOrd="0" presId="urn:microsoft.com/office/officeart/2008/layout/CircleAccentTimeline"/>
    <dgm:cxn modelId="{56643315-25C2-1247-A214-1BFEF614AB41}" type="presOf" srcId="{CB44E24D-5F81-5942-9A96-A25869755005}" destId="{C831120C-00E2-6D49-8870-A40CE78A9E6B}" srcOrd="0" destOrd="1" presId="urn:microsoft.com/office/officeart/2008/layout/CircleAccentTimeline"/>
    <dgm:cxn modelId="{3AF0D71A-6A29-8B4A-8FF2-C2BBB1B475C1}" srcId="{37F6E178-514C-4F42-AA06-0FCBA62B11C9}" destId="{86B47889-572C-104B-A838-0466E403525B}" srcOrd="0" destOrd="0" parTransId="{8114A90C-85AD-344F-8201-9238AFD2CDC6}" sibTransId="{563DE4AD-8FDA-8F4F-9CD5-2501FD4C6ACC}"/>
    <dgm:cxn modelId="{997BE61A-B447-F64A-936D-7A0E47D0A999}" type="presOf" srcId="{13BDD760-BB7E-BC44-9373-CADE2C2D0059}" destId="{15C96E81-7D1C-8847-9849-EA81D502B873}" srcOrd="0" destOrd="0" presId="urn:microsoft.com/office/officeart/2008/layout/CircleAccentTimeline"/>
    <dgm:cxn modelId="{3FA7B51B-9371-CF4A-B61B-E0FAAC10BF53}" type="presOf" srcId="{2FC3818C-E5D3-3946-85C6-E6173607BB57}" destId="{F3BDCDC3-DAA6-1543-8498-1933685360CF}" srcOrd="0" destOrd="0" presId="urn:microsoft.com/office/officeart/2008/layout/CircleAccentTimeline"/>
    <dgm:cxn modelId="{30CA0924-0560-FA48-A143-A0D670DA7234}" type="presOf" srcId="{3F270110-7B73-0648-B4F3-6DF6FDB16213}" destId="{F3BDCDC3-DAA6-1543-8498-1933685360CF}" srcOrd="0" destOrd="1" presId="urn:microsoft.com/office/officeart/2008/layout/CircleAccentTimeline"/>
    <dgm:cxn modelId="{460C2225-B96A-2B4B-A229-0B00CD2278AC}" type="presOf" srcId="{B409A14F-6D1B-9C4E-A6F9-124BC25FF44E}" destId="{803854BF-3851-2241-A503-0548BB872ABE}" srcOrd="0" destOrd="0" presId="urn:microsoft.com/office/officeart/2008/layout/CircleAccentTimeline"/>
    <dgm:cxn modelId="{61616A26-D2C9-184E-8993-873A1A2FD930}" srcId="{382F698A-536F-644F-9F29-E73C37F52BD5}" destId="{4F152BA6-ACD8-5C46-9935-88D567173BAA}" srcOrd="2" destOrd="0" parTransId="{C4598857-87FC-EC41-9163-BEC9E27AB4B1}" sibTransId="{54B1A635-1A33-3A4A-8811-9FA47694E4F3}"/>
    <dgm:cxn modelId="{58E53A29-6B20-8042-A795-F438542E783D}" type="presOf" srcId="{7E252923-AD99-E343-A871-1F92557E677A}" destId="{91CC63CD-33E0-4441-8669-DA463FCE9946}" srcOrd="0" destOrd="0" presId="urn:microsoft.com/office/officeart/2008/layout/CircleAccentTimeline"/>
    <dgm:cxn modelId="{532AA52C-1F7F-344F-AE10-E306C545A6CB}" srcId="{E30E0214-28A5-CE45-8F09-71FEA61B75E9}" destId="{30ADBB28-4F95-924A-AF39-EDC294B82815}" srcOrd="1" destOrd="0" parTransId="{FA70CA48-763F-7446-ABC2-578D4087431F}" sibTransId="{B98E8848-9F91-0449-9C26-EC2BC3E1B77F}"/>
    <dgm:cxn modelId="{E58F462E-B790-524C-AC86-5B042D2AD7A8}" type="presOf" srcId="{E9F29B6F-47C8-044C-A7F2-2270FD451117}" destId="{E8CE305C-FE78-7345-8302-D0E47C25FCB5}" srcOrd="0" destOrd="0" presId="urn:microsoft.com/office/officeart/2008/layout/CircleAccentTimeline"/>
    <dgm:cxn modelId="{3577C62E-8E6B-6547-BE38-F5958EFDB9D3}" type="presOf" srcId="{55A91A42-4967-C847-99C4-F88A8AE5CEA8}" destId="{E8CE305C-FE78-7345-8302-D0E47C25FCB5}" srcOrd="0" destOrd="1" presId="urn:microsoft.com/office/officeart/2008/layout/CircleAccentTimeline"/>
    <dgm:cxn modelId="{F7BEF32E-490A-1D4C-9749-900912DE3596}" srcId="{495B5142-B863-9542-BA4A-3ACAB87BF1CF}" destId="{87694AEB-331A-6043-A42C-1C479E4902C7}" srcOrd="0" destOrd="0" parTransId="{DA2BE810-990D-014E-AAD9-B9F73D2630CF}" sibTransId="{A310C66D-929A-C34D-9C6D-11B7C1FCF4C6}"/>
    <dgm:cxn modelId="{90878744-005C-6B41-B307-2AF9345E8373}" type="presOf" srcId="{BBD53DDB-2CB5-A44F-A503-994980308470}" destId="{42605D42-5F9C-2744-BF5B-D73E336073AF}" srcOrd="0" destOrd="1" presId="urn:microsoft.com/office/officeart/2008/layout/CircleAccentTimeline"/>
    <dgm:cxn modelId="{13B25E46-2853-3E46-A95B-134993323866}" srcId="{B409A14F-6D1B-9C4E-A6F9-124BC25FF44E}" destId="{2CB94626-E255-5248-868C-3BB38A100E31}" srcOrd="1" destOrd="0" parTransId="{C5E3200F-7CA5-B14B-8C56-8A9B3B58C5FE}" sibTransId="{3FA78C54-1C97-CB48-8D2D-AAF82038A5A1}"/>
    <dgm:cxn modelId="{68EBF346-7AE6-384B-9039-1DF42375ED60}" srcId="{13BDD760-BB7E-BC44-9373-CADE2C2D0059}" destId="{B409A14F-6D1B-9C4E-A6F9-124BC25FF44E}" srcOrd="3" destOrd="0" parTransId="{0B6E7209-8F0E-5C42-80A9-C3849A5B82C2}" sibTransId="{B349BAB3-54F3-0145-9AEE-9277DF2034A0}"/>
    <dgm:cxn modelId="{FC722848-3CC4-7049-BAFE-2EA63C3C1732}" srcId="{8D13E240-4F97-0641-8B2A-0C0C25F0204D}" destId="{909523A7-12CD-154A-86DF-F6FDEADA7A4B}" srcOrd="0" destOrd="0" parTransId="{25DC97F5-41A7-6547-A8A7-76AEE797983E}" sibTransId="{67998AEF-5E24-4D49-AE71-12EDF3C2C5F0}"/>
    <dgm:cxn modelId="{5D18314D-4C77-0745-820D-84C4A5694337}" srcId="{30ADBB28-4F95-924A-AF39-EDC294B82815}" destId="{8796C67D-CB3C-4648-BCA5-83BF0D91D6E0}" srcOrd="0" destOrd="0" parTransId="{8F8BF8F6-4194-014F-ABCE-9420CD907998}" sibTransId="{5700F1BB-3A48-1449-9D3A-65729581BAEE}"/>
    <dgm:cxn modelId="{AD9A6D4F-6F77-CF49-804A-2F8057CEEE3F}" type="presOf" srcId="{495B5142-B863-9542-BA4A-3ACAB87BF1CF}" destId="{725B45F5-EC95-C546-9DE6-A332708015FA}" srcOrd="0" destOrd="0" presId="urn:microsoft.com/office/officeart/2008/layout/CircleAccentTimeline"/>
    <dgm:cxn modelId="{36368652-1604-C04E-A4E3-7AFDF8C6306B}" type="presOf" srcId="{30ADBB28-4F95-924A-AF39-EDC294B82815}" destId="{2DBE9142-711A-3941-BBCD-1D4B6E08C6FF}" srcOrd="0" destOrd="0" presId="urn:microsoft.com/office/officeart/2008/layout/CircleAccentTimeline"/>
    <dgm:cxn modelId="{62A59854-1FF8-B74B-BF71-16717AD05255}" srcId="{13BDD760-BB7E-BC44-9373-CADE2C2D0059}" destId="{8D13E240-4F97-0641-8B2A-0C0C25F0204D}" srcOrd="1" destOrd="0" parTransId="{6CFE5675-E094-F542-B6BC-5C84D10BDE97}" sibTransId="{5EBD7077-3E36-F043-BD9E-B20823D5D341}"/>
    <dgm:cxn modelId="{A9F9655B-3F47-2A4E-92A3-F5783B91E53E}" srcId="{B409A14F-6D1B-9C4E-A6F9-124BC25FF44E}" destId="{7E252923-AD99-E343-A871-1F92557E677A}" srcOrd="0" destOrd="0" parTransId="{E9669363-BC06-B440-B518-EE804F1C0A64}" sibTransId="{7913E882-F093-DD4F-8C68-721016D62D82}"/>
    <dgm:cxn modelId="{E706AE6D-D3C5-5F4F-8F53-72D86508659A}" srcId="{909523A7-12CD-154A-86DF-F6FDEADA7A4B}" destId="{CB44E24D-5F81-5942-9A96-A25869755005}" srcOrd="1" destOrd="0" parTransId="{34D08FFD-7291-7C4F-833F-D3A286D0DB5A}" sibTransId="{E49812CD-FC38-A64F-84D8-7D4BFEE7CC3A}"/>
    <dgm:cxn modelId="{2ED1AF6F-3C72-7B4B-AD91-C630634F4FDF}" type="presOf" srcId="{C6EFDE8E-A08E-6745-9E23-076CA74D181D}" destId="{AB84460C-5B97-674F-9BC7-21307B75377E}" srcOrd="0" destOrd="1" presId="urn:microsoft.com/office/officeart/2008/layout/CircleAccentTimeline"/>
    <dgm:cxn modelId="{2478B676-B999-064F-B309-FCF5BF22A52E}" type="presOf" srcId="{909523A7-12CD-154A-86DF-F6FDEADA7A4B}" destId="{6AAFA4D4-F538-BA45-BA1D-B741B435C83F}" srcOrd="0" destOrd="0" presId="urn:microsoft.com/office/officeart/2008/layout/CircleAccentTimeline"/>
    <dgm:cxn modelId="{45F32778-1BCC-A542-8648-E2F056715CCA}" type="presOf" srcId="{8796C67D-CB3C-4648-BCA5-83BF0D91D6E0}" destId="{42605D42-5F9C-2744-BF5B-D73E336073AF}" srcOrd="0" destOrd="0" presId="urn:microsoft.com/office/officeart/2008/layout/CircleAccentTimeline"/>
    <dgm:cxn modelId="{8F33D378-805F-1A40-A4F8-1E4EBD55500C}" srcId="{87694AEB-331A-6043-A42C-1C479E4902C7}" destId="{FF0703C7-1B0A-C74F-A7AA-0236CA677CDA}" srcOrd="0" destOrd="0" parTransId="{70326C94-66B1-CC4F-A721-A24BEF99737E}" sibTransId="{9A0D3CCF-1D50-9E4D-800B-5D339B05272D}"/>
    <dgm:cxn modelId="{C381EF7D-D06A-C745-824D-ED2F41704DB1}" srcId="{2CB94626-E255-5248-868C-3BB38A100E31}" destId="{E9F29B6F-47C8-044C-A7F2-2270FD451117}" srcOrd="0" destOrd="0" parTransId="{096BA575-7CA1-A64F-912F-4AEE9AF2DD36}" sibTransId="{7ABCFE6E-5B85-DA4F-8CBA-1BD376079EDA}"/>
    <dgm:cxn modelId="{CA59DA80-82FE-3342-9FF4-568F3FFDF146}" srcId="{2CB94626-E255-5248-868C-3BB38A100E31}" destId="{55A91A42-4967-C847-99C4-F88A8AE5CEA8}" srcOrd="1" destOrd="0" parTransId="{2E8C1561-CFC1-6344-82EA-9E845E547ECB}" sibTransId="{C92D536A-8D91-7B4A-A838-3F970BCE198A}"/>
    <dgm:cxn modelId="{D794AF92-16D3-6045-B955-883A0E9FB1B7}" type="presOf" srcId="{4F152BA6-ACD8-5C46-9935-88D567173BAA}" destId="{F3BDCDC3-DAA6-1543-8498-1933685360CF}" srcOrd="0" destOrd="2" presId="urn:microsoft.com/office/officeart/2008/layout/CircleAccentTimeline"/>
    <dgm:cxn modelId="{48B2749A-5E07-3A47-A8A5-F17EF9292E58}" srcId="{87694AEB-331A-6043-A42C-1C479E4902C7}" destId="{95910255-F8B6-7A46-8DC2-2CE630BE3314}" srcOrd="1" destOrd="0" parTransId="{2C882C66-3C9A-B843-910E-CED639BCC432}" sibTransId="{27763604-057D-144C-9436-3DAA3360C4D9}"/>
    <dgm:cxn modelId="{8C534EA5-35B6-AC41-98CD-6D794C2BCB0A}" srcId="{13BDD760-BB7E-BC44-9373-CADE2C2D0059}" destId="{E30E0214-28A5-CE45-8F09-71FEA61B75E9}" srcOrd="2" destOrd="0" parTransId="{7023A2D3-EC46-D340-9796-F25656D32DD8}" sibTransId="{C8D8F2F8-D797-A243-BCD3-D62412729C31}"/>
    <dgm:cxn modelId="{31CBC3A5-CCE1-1E41-8F39-C5974E70BAD3}" type="presOf" srcId="{E30E0214-28A5-CE45-8F09-71FEA61B75E9}" destId="{D2CE9EBA-94AC-8141-B295-3965F00BA09E}" srcOrd="0" destOrd="0" presId="urn:microsoft.com/office/officeart/2008/layout/CircleAccentTimeline"/>
    <dgm:cxn modelId="{71E4E3A5-EEF8-BE48-9552-AE12B5B8B952}" type="presOf" srcId="{2CB94626-E255-5248-868C-3BB38A100E31}" destId="{91BAEA7A-8DC3-7B4B-BFEA-E345BEB374E8}" srcOrd="0" destOrd="0" presId="urn:microsoft.com/office/officeart/2008/layout/CircleAccentTimeline"/>
    <dgm:cxn modelId="{85DACCAB-6BFC-074E-AE0F-BA3FE70E5C24}" type="presOf" srcId="{2C60C7A1-1A22-CD48-9612-8462A27DE113}" destId="{6D56F158-10A9-0F4C-B6F5-98F39FB51EE5}" srcOrd="0" destOrd="1" presId="urn:microsoft.com/office/officeart/2008/layout/CircleAccentTimeline"/>
    <dgm:cxn modelId="{A0EDFCAE-9F56-514B-A28F-EF8012264AC3}" type="presOf" srcId="{95910255-F8B6-7A46-8DC2-2CE630BE3314}" destId="{03232B0E-A2BF-7245-A16B-A554EC91A836}" srcOrd="0" destOrd="1" presId="urn:microsoft.com/office/officeart/2008/layout/CircleAccentTimeline"/>
    <dgm:cxn modelId="{E89CB7B1-DD62-0445-A93E-AC847CBACAD0}" srcId="{37F6E178-514C-4F42-AA06-0FCBA62B11C9}" destId="{2C60C7A1-1A22-CD48-9612-8462A27DE113}" srcOrd="1" destOrd="0" parTransId="{56CB57B9-A164-AD43-A510-4860832A3D55}" sibTransId="{C874EBA5-7E53-2445-8911-CA2630D94139}"/>
    <dgm:cxn modelId="{490998B4-7F8B-624F-B1FA-34BC36772EC7}" srcId="{E30E0214-28A5-CE45-8F09-71FEA61B75E9}" destId="{382F698A-536F-644F-9F29-E73C37F52BD5}" srcOrd="0" destOrd="0" parTransId="{D8F5C5EC-5557-6240-A183-819B749E08B3}" sibTransId="{F773BE18-4835-7D4D-90B1-2368A0CA4936}"/>
    <dgm:cxn modelId="{900DF0B4-2300-5541-B6D6-4B6E08000F21}" srcId="{382F698A-536F-644F-9F29-E73C37F52BD5}" destId="{2FC3818C-E5D3-3946-85C6-E6173607BB57}" srcOrd="0" destOrd="0" parTransId="{C956A7DF-CBD7-B040-AFFD-39E79FA5D785}" sibTransId="{6FC7D124-B01F-BB47-9DF3-B3D80ACA2B41}"/>
    <dgm:cxn modelId="{FF1FFDB6-D58A-1A48-A0BB-ABA1ACCFBDD9}" srcId="{30ADBB28-4F95-924A-AF39-EDC294B82815}" destId="{BBD53DDB-2CB5-A44F-A503-994980308470}" srcOrd="1" destOrd="0" parTransId="{1455AC15-5510-4D47-9E1E-23F4EEE18E21}" sibTransId="{0F079371-AA90-374E-A88A-7DBC9EAF1590}"/>
    <dgm:cxn modelId="{47DD41BF-16CD-5546-96F7-50A552B7E90B}" srcId="{13BDD760-BB7E-BC44-9373-CADE2C2D0059}" destId="{495B5142-B863-9542-BA4A-3ACAB87BF1CF}" srcOrd="0" destOrd="0" parTransId="{B3983F84-C279-1642-A5A3-A8D5E0A3099B}" sibTransId="{7B4DE74F-7897-6440-A9BA-98B3A05063ED}"/>
    <dgm:cxn modelId="{CD53CCC1-3B4A-0145-9E3A-F9907FD0E3AE}" srcId="{495B5142-B863-9542-BA4A-3ACAB87BF1CF}" destId="{37F6E178-514C-4F42-AA06-0FCBA62B11C9}" srcOrd="1" destOrd="0" parTransId="{8277DD84-7B36-4740-BD95-8EAAB6F84D02}" sibTransId="{5428D8EE-13B1-9E4C-BF45-02388F88C27D}"/>
    <dgm:cxn modelId="{FF892BC4-CA39-654E-88B5-915E68F8E00B}" type="presOf" srcId="{86B47889-572C-104B-A838-0466E403525B}" destId="{6D56F158-10A9-0F4C-B6F5-98F39FB51EE5}" srcOrd="0" destOrd="0" presId="urn:microsoft.com/office/officeart/2008/layout/CircleAccentTimeline"/>
    <dgm:cxn modelId="{52AE18D1-EB55-A348-A605-D3C5AB5C9CBD}" type="presOf" srcId="{8D13E240-4F97-0641-8B2A-0C0C25F0204D}" destId="{1F3E91AD-A4DF-F241-8F55-A6B19A38891E}" srcOrd="0" destOrd="0" presId="urn:microsoft.com/office/officeart/2008/layout/CircleAccentTimeline"/>
    <dgm:cxn modelId="{0D91FBE3-2BC8-504A-89FD-7380F3B175AF}" srcId="{7E252923-AD99-E343-A871-1F92557E677A}" destId="{C6EFDE8E-A08E-6745-9E23-076CA74D181D}" srcOrd="1" destOrd="0" parTransId="{162EED25-3F80-1641-9B4D-41236B8BED16}" sibTransId="{434F2BB2-A30F-9942-90C0-A9A9F31F1CB8}"/>
    <dgm:cxn modelId="{F964EFE4-893D-994A-9D65-E419D907DD31}" type="presOf" srcId="{87694AEB-331A-6043-A42C-1C479E4902C7}" destId="{78E89C49-E35B-0841-82B6-1EA80886A3F0}" srcOrd="0" destOrd="0" presId="urn:microsoft.com/office/officeart/2008/layout/CircleAccentTimeline"/>
    <dgm:cxn modelId="{894691E7-8CF2-B543-996E-3AF07C36F5A6}" srcId="{909523A7-12CD-154A-86DF-F6FDEADA7A4B}" destId="{02FEC0DC-D677-124C-99C9-869F8923C3A0}" srcOrd="0" destOrd="0" parTransId="{F9FD8DF2-555D-A946-ADE2-EDC366F491CB}" sibTransId="{589E5BF3-5EDD-AD4A-96EB-58BB3887F35B}"/>
    <dgm:cxn modelId="{FD56ECEB-6A6B-3742-A937-5C78916DA92F}" type="presOf" srcId="{FF0703C7-1B0A-C74F-A7AA-0236CA677CDA}" destId="{03232B0E-A2BF-7245-A16B-A554EC91A836}" srcOrd="0" destOrd="0" presId="urn:microsoft.com/office/officeart/2008/layout/CircleAccentTimeline"/>
    <dgm:cxn modelId="{82800EF8-65A4-A142-AF2E-07554E348E1D}" srcId="{382F698A-536F-644F-9F29-E73C37F52BD5}" destId="{3F270110-7B73-0648-B4F3-6DF6FDB16213}" srcOrd="1" destOrd="0" parTransId="{D2CB5677-F54B-BD49-806D-E31B2E598D72}" sibTransId="{CCBC6BB1-D110-9341-B901-7985713856C6}"/>
    <dgm:cxn modelId="{A88D72F9-FBF6-AD44-B0FF-E4809D788185}" srcId="{7E252923-AD99-E343-A871-1F92557E677A}" destId="{BD0ECDEB-69F2-B74F-9370-CE8DD249C156}" srcOrd="0" destOrd="0" parTransId="{C854B00C-E227-1F4C-81AF-9EA2F2761946}" sibTransId="{74696B72-68B9-A24F-B31B-B0A003498732}"/>
    <dgm:cxn modelId="{1A471BFF-5A0C-5540-9197-BF6BCEBED1BF}" type="presOf" srcId="{382F698A-536F-644F-9F29-E73C37F52BD5}" destId="{FC90760B-8B7F-CF42-8C36-A9801D0F3476}" srcOrd="0" destOrd="0" presId="urn:microsoft.com/office/officeart/2008/layout/CircleAccentTimeline"/>
    <dgm:cxn modelId="{B5DF7702-B702-A346-A344-6D5A6B673417}" type="presParOf" srcId="{15C96E81-7D1C-8847-9849-EA81D502B873}" destId="{9B1DC3C4-9F12-9C45-83F8-4F5C3F28F857}" srcOrd="0" destOrd="0" presId="urn:microsoft.com/office/officeart/2008/layout/CircleAccentTimeline"/>
    <dgm:cxn modelId="{DEEFAA67-A2F3-0A4B-AAC9-446BCEBAF300}" type="presParOf" srcId="{9B1DC3C4-9F12-9C45-83F8-4F5C3F28F857}" destId="{CB56480F-DA7A-3F4A-B980-6C8EEE062664}" srcOrd="0" destOrd="0" presId="urn:microsoft.com/office/officeart/2008/layout/CircleAccentTimeline"/>
    <dgm:cxn modelId="{8420722D-CC96-074A-BB4B-A66589A07C5C}" type="presParOf" srcId="{9B1DC3C4-9F12-9C45-83F8-4F5C3F28F857}" destId="{725B45F5-EC95-C546-9DE6-A332708015FA}" srcOrd="1" destOrd="0" presId="urn:microsoft.com/office/officeart/2008/layout/CircleAccentTimeline"/>
    <dgm:cxn modelId="{83A30FF9-697C-804C-B076-D9E9ADC2009A}" type="presParOf" srcId="{9B1DC3C4-9F12-9C45-83F8-4F5C3F28F857}" destId="{E0651DAE-ADF5-264C-B43B-3415B262BEC0}" srcOrd="2" destOrd="0" presId="urn:microsoft.com/office/officeart/2008/layout/CircleAccentTimeline"/>
    <dgm:cxn modelId="{C23E3462-319C-6E49-9BB0-7D7ED91A071D}" type="presParOf" srcId="{15C96E81-7D1C-8847-9849-EA81D502B873}" destId="{36CC3FF6-197B-994F-B213-DFDA01017349}" srcOrd="1" destOrd="0" presId="urn:microsoft.com/office/officeart/2008/layout/CircleAccentTimeline"/>
    <dgm:cxn modelId="{E26CEF76-E327-B941-9904-62962973F10E}" type="presParOf" srcId="{15C96E81-7D1C-8847-9849-EA81D502B873}" destId="{423908F9-DCEB-CB49-BE13-B85C72BA8645}" srcOrd="2" destOrd="0" presId="urn:microsoft.com/office/officeart/2008/layout/CircleAccentTimeline"/>
    <dgm:cxn modelId="{DFE1A7DA-7762-1145-97BF-8580F407ADEC}" type="presParOf" srcId="{15C96E81-7D1C-8847-9849-EA81D502B873}" destId="{BD3B692C-12AA-0C47-AB01-7DB0D6DF7F7E}" srcOrd="3" destOrd="0" presId="urn:microsoft.com/office/officeart/2008/layout/CircleAccentTimeline"/>
    <dgm:cxn modelId="{724D14AC-F05B-2A48-BC46-E5EBB8E8E77B}" type="presParOf" srcId="{15C96E81-7D1C-8847-9849-EA81D502B873}" destId="{4BE16641-1C48-D74E-8F56-9B7CBC1E8190}" srcOrd="4" destOrd="0" presId="urn:microsoft.com/office/officeart/2008/layout/CircleAccentTimeline"/>
    <dgm:cxn modelId="{94639449-A557-F64A-98EB-41EA0E7B8357}" type="presParOf" srcId="{4BE16641-1C48-D74E-8F56-9B7CBC1E8190}" destId="{6C24E59C-1407-894C-9846-698F8EED5C21}" srcOrd="0" destOrd="0" presId="urn:microsoft.com/office/officeart/2008/layout/CircleAccentTimeline"/>
    <dgm:cxn modelId="{322B433D-3EFE-BB4A-80FC-4D0BBD1A0F52}" type="presParOf" srcId="{4BE16641-1C48-D74E-8F56-9B7CBC1E8190}" destId="{78E89C49-E35B-0841-82B6-1EA80886A3F0}" srcOrd="1" destOrd="0" presId="urn:microsoft.com/office/officeart/2008/layout/CircleAccentTimeline"/>
    <dgm:cxn modelId="{15E0EA86-8F13-3048-901B-C8ED59C2EFCC}" type="presParOf" srcId="{4BE16641-1C48-D74E-8F56-9B7CBC1E8190}" destId="{03232B0E-A2BF-7245-A16B-A554EC91A836}" srcOrd="2" destOrd="0" presId="urn:microsoft.com/office/officeart/2008/layout/CircleAccentTimeline"/>
    <dgm:cxn modelId="{C10E34FC-D120-5D49-9C01-482628BC4730}" type="presParOf" srcId="{15C96E81-7D1C-8847-9849-EA81D502B873}" destId="{4B21E874-5D73-9E42-98B5-DDBE002FCA02}" srcOrd="5" destOrd="0" presId="urn:microsoft.com/office/officeart/2008/layout/CircleAccentTimeline"/>
    <dgm:cxn modelId="{911A03AD-8571-5442-A875-2DF08F212D5C}" type="presParOf" srcId="{15C96E81-7D1C-8847-9849-EA81D502B873}" destId="{191EB247-63A6-A445-83FF-830D253AF678}" srcOrd="6" destOrd="0" presId="urn:microsoft.com/office/officeart/2008/layout/CircleAccentTimeline"/>
    <dgm:cxn modelId="{8DB46749-989B-514C-9F1B-C8C896388F3C}" type="presParOf" srcId="{15C96E81-7D1C-8847-9849-EA81D502B873}" destId="{B1DA0B10-505B-5F4E-B861-252E97CA0576}" srcOrd="7" destOrd="0" presId="urn:microsoft.com/office/officeart/2008/layout/CircleAccentTimeline"/>
    <dgm:cxn modelId="{C4684654-431B-ED4F-A89A-336A32C00907}" type="presParOf" srcId="{15C96E81-7D1C-8847-9849-EA81D502B873}" destId="{20740AB8-8B85-BA4E-8B88-B5326E1EEE6C}" srcOrd="8" destOrd="0" presId="urn:microsoft.com/office/officeart/2008/layout/CircleAccentTimeline"/>
    <dgm:cxn modelId="{AD1D188F-CA67-B44B-A1EB-4A0917385524}" type="presParOf" srcId="{20740AB8-8B85-BA4E-8B88-B5326E1EEE6C}" destId="{F33BFEF5-D246-894C-8234-B2CA8344BFE7}" srcOrd="0" destOrd="0" presId="urn:microsoft.com/office/officeart/2008/layout/CircleAccentTimeline"/>
    <dgm:cxn modelId="{CAB7F2F0-90D4-FC40-9696-10DE42417E63}" type="presParOf" srcId="{20740AB8-8B85-BA4E-8B88-B5326E1EEE6C}" destId="{F13D99A0-9A28-D64C-97ED-FF5FDEC3EED4}" srcOrd="1" destOrd="0" presId="urn:microsoft.com/office/officeart/2008/layout/CircleAccentTimeline"/>
    <dgm:cxn modelId="{6E7A555B-F7A1-254E-87F6-4691D667E3EC}" type="presParOf" srcId="{20740AB8-8B85-BA4E-8B88-B5326E1EEE6C}" destId="{6D56F158-10A9-0F4C-B6F5-98F39FB51EE5}" srcOrd="2" destOrd="0" presId="urn:microsoft.com/office/officeart/2008/layout/CircleAccentTimeline"/>
    <dgm:cxn modelId="{38C74A0C-1DE2-7E41-B2C7-140F97F6281C}" type="presParOf" srcId="{15C96E81-7D1C-8847-9849-EA81D502B873}" destId="{A97372CC-8D61-DE4E-B590-6FE0AF88C0CA}" srcOrd="9" destOrd="0" presId="urn:microsoft.com/office/officeart/2008/layout/CircleAccentTimeline"/>
    <dgm:cxn modelId="{1E9D3A97-20D3-7944-BF0C-E5166DAAF164}" type="presParOf" srcId="{15C96E81-7D1C-8847-9849-EA81D502B873}" destId="{9C807D87-9C25-8E48-B6DC-510E8C1478EC}" srcOrd="10" destOrd="0" presId="urn:microsoft.com/office/officeart/2008/layout/CircleAccentTimeline"/>
    <dgm:cxn modelId="{D04FE8F0-4BEB-6D44-BDEC-1418909DA2CA}" type="presParOf" srcId="{15C96E81-7D1C-8847-9849-EA81D502B873}" destId="{6D2C2077-F93F-E742-BDBD-D6FF53F1BD51}" srcOrd="11" destOrd="0" presId="urn:microsoft.com/office/officeart/2008/layout/CircleAccentTimeline"/>
    <dgm:cxn modelId="{7D4BA358-BA6B-554D-B2DF-5EDEC3FB26AF}" type="presParOf" srcId="{6D2C2077-F93F-E742-BDBD-D6FF53F1BD51}" destId="{3635C2D6-B7DC-2540-8AC4-EE2BAAD6A14D}" srcOrd="0" destOrd="0" presId="urn:microsoft.com/office/officeart/2008/layout/CircleAccentTimeline"/>
    <dgm:cxn modelId="{4D20BA28-C7B4-B043-97C6-62AEF6140D3C}" type="presParOf" srcId="{6D2C2077-F93F-E742-BDBD-D6FF53F1BD51}" destId="{1F3E91AD-A4DF-F241-8F55-A6B19A38891E}" srcOrd="1" destOrd="0" presId="urn:microsoft.com/office/officeart/2008/layout/CircleAccentTimeline"/>
    <dgm:cxn modelId="{8E8C0C57-8D3D-0E4B-B881-C275204B600E}" type="presParOf" srcId="{6D2C2077-F93F-E742-BDBD-D6FF53F1BD51}" destId="{7FB58C85-A148-1F4B-B32A-168EC07C739B}" srcOrd="2" destOrd="0" presId="urn:microsoft.com/office/officeart/2008/layout/CircleAccentTimeline"/>
    <dgm:cxn modelId="{08A59C01-1C95-ED43-89A0-D55841178A1F}" type="presParOf" srcId="{15C96E81-7D1C-8847-9849-EA81D502B873}" destId="{0C66B0A6-EA90-E643-A1B6-A7B35C583A82}" srcOrd="12" destOrd="0" presId="urn:microsoft.com/office/officeart/2008/layout/CircleAccentTimeline"/>
    <dgm:cxn modelId="{80CA285A-F6F4-124B-AEC6-6BCBB38F6B92}" type="presParOf" srcId="{15C96E81-7D1C-8847-9849-EA81D502B873}" destId="{E7386435-4A06-3345-8B12-1D5387551570}" srcOrd="13" destOrd="0" presId="urn:microsoft.com/office/officeart/2008/layout/CircleAccentTimeline"/>
    <dgm:cxn modelId="{D33E5B27-AAB0-DA4D-8832-13BD4F59006C}" type="presParOf" srcId="{15C96E81-7D1C-8847-9849-EA81D502B873}" destId="{33425594-F504-5C46-B239-AAFB4C4D797F}" srcOrd="14" destOrd="0" presId="urn:microsoft.com/office/officeart/2008/layout/CircleAccentTimeline"/>
    <dgm:cxn modelId="{DDB41900-9822-744A-B420-8CD147AB5E5A}" type="presParOf" srcId="{15C96E81-7D1C-8847-9849-EA81D502B873}" destId="{4E287776-AAE6-7C4B-AA6E-A18CAFFDFF75}" srcOrd="15" destOrd="0" presId="urn:microsoft.com/office/officeart/2008/layout/CircleAccentTimeline"/>
    <dgm:cxn modelId="{FC611E31-5882-F849-AA0D-E2164E8012BB}" type="presParOf" srcId="{4E287776-AAE6-7C4B-AA6E-A18CAFFDFF75}" destId="{55CC051E-2E05-5B4B-8516-D81E6F4DA22F}" srcOrd="0" destOrd="0" presId="urn:microsoft.com/office/officeart/2008/layout/CircleAccentTimeline"/>
    <dgm:cxn modelId="{A62B32BD-CCB7-7D4D-BD9D-3F50FBA6F3C2}" type="presParOf" srcId="{4E287776-AAE6-7C4B-AA6E-A18CAFFDFF75}" destId="{6AAFA4D4-F538-BA45-BA1D-B741B435C83F}" srcOrd="1" destOrd="0" presId="urn:microsoft.com/office/officeart/2008/layout/CircleAccentTimeline"/>
    <dgm:cxn modelId="{22FCD2DE-7683-B64C-88CE-96FBBA4AE09A}" type="presParOf" srcId="{4E287776-AAE6-7C4B-AA6E-A18CAFFDFF75}" destId="{C831120C-00E2-6D49-8870-A40CE78A9E6B}" srcOrd="2" destOrd="0" presId="urn:microsoft.com/office/officeart/2008/layout/CircleAccentTimeline"/>
    <dgm:cxn modelId="{CE0C30D7-07A3-CD4F-9D73-1C6BC6420317}" type="presParOf" srcId="{15C96E81-7D1C-8847-9849-EA81D502B873}" destId="{3FD25821-513A-A142-8F58-74CE53078C14}" srcOrd="16" destOrd="0" presId="urn:microsoft.com/office/officeart/2008/layout/CircleAccentTimeline"/>
    <dgm:cxn modelId="{D70D6A30-7CAA-BC40-8E0F-CE48907B8530}" type="presParOf" srcId="{15C96E81-7D1C-8847-9849-EA81D502B873}" destId="{8CF3A7CF-6758-E54B-886B-F2CB060483C2}" srcOrd="17" destOrd="0" presId="urn:microsoft.com/office/officeart/2008/layout/CircleAccentTimeline"/>
    <dgm:cxn modelId="{414C04A0-A3E5-EE43-AC52-2DE92D424817}" type="presParOf" srcId="{15C96E81-7D1C-8847-9849-EA81D502B873}" destId="{D02782D1-638E-9A4B-8D0F-1A0CA471ED3A}" srcOrd="18" destOrd="0" presId="urn:microsoft.com/office/officeart/2008/layout/CircleAccentTimeline"/>
    <dgm:cxn modelId="{5E5E7D17-4781-F643-B77F-D6BEB8874B36}" type="presParOf" srcId="{D02782D1-638E-9A4B-8D0F-1A0CA471ED3A}" destId="{C56B77DC-2487-B64E-B0D7-B3A85360FE68}" srcOrd="0" destOrd="0" presId="urn:microsoft.com/office/officeart/2008/layout/CircleAccentTimeline"/>
    <dgm:cxn modelId="{78FFA819-E658-FA49-9193-373090DD89A9}" type="presParOf" srcId="{D02782D1-638E-9A4B-8D0F-1A0CA471ED3A}" destId="{D2CE9EBA-94AC-8141-B295-3965F00BA09E}" srcOrd="1" destOrd="0" presId="urn:microsoft.com/office/officeart/2008/layout/CircleAccentTimeline"/>
    <dgm:cxn modelId="{DBFD2D52-0B17-1242-AEE8-56F40D658F2F}" type="presParOf" srcId="{D02782D1-638E-9A4B-8D0F-1A0CA471ED3A}" destId="{221F8227-26BB-4341-ADF9-3153CBAA4610}" srcOrd="2" destOrd="0" presId="urn:microsoft.com/office/officeart/2008/layout/CircleAccentTimeline"/>
    <dgm:cxn modelId="{C7AEDAEE-8EFF-2E42-8BF0-4B5DD52BE3D5}" type="presParOf" srcId="{15C96E81-7D1C-8847-9849-EA81D502B873}" destId="{22F43031-FEE7-FD4F-989F-8410E7ADB68B}" srcOrd="19" destOrd="0" presId="urn:microsoft.com/office/officeart/2008/layout/CircleAccentTimeline"/>
    <dgm:cxn modelId="{ED2F6B6B-D284-9B40-97A2-C62EC95E6720}" type="presParOf" srcId="{15C96E81-7D1C-8847-9849-EA81D502B873}" destId="{9508880F-7C24-A648-8014-70DF7952A1E9}" srcOrd="20" destOrd="0" presId="urn:microsoft.com/office/officeart/2008/layout/CircleAccentTimeline"/>
    <dgm:cxn modelId="{49A91F72-2CE7-2442-A721-58A8E9BA9D59}" type="presParOf" srcId="{15C96E81-7D1C-8847-9849-EA81D502B873}" destId="{879117D7-2842-3D43-BD26-C63B3C4C2708}" srcOrd="21" destOrd="0" presId="urn:microsoft.com/office/officeart/2008/layout/CircleAccentTimeline"/>
    <dgm:cxn modelId="{D073F12B-5220-3B4A-A55B-50C5D0FB6BC4}" type="presParOf" srcId="{15C96E81-7D1C-8847-9849-EA81D502B873}" destId="{B087D485-A673-4947-8233-2E80D9C2942B}" srcOrd="22" destOrd="0" presId="urn:microsoft.com/office/officeart/2008/layout/CircleAccentTimeline"/>
    <dgm:cxn modelId="{82B3DD24-8DB9-8640-B14C-C5415BA7924A}" type="presParOf" srcId="{B087D485-A673-4947-8233-2E80D9C2942B}" destId="{CACEE4FF-AA7B-8B4B-B72F-1AA8427E8BC3}" srcOrd="0" destOrd="0" presId="urn:microsoft.com/office/officeart/2008/layout/CircleAccentTimeline"/>
    <dgm:cxn modelId="{5EEC7816-3FF5-5E47-9D8E-EEB4EAE78210}" type="presParOf" srcId="{B087D485-A673-4947-8233-2E80D9C2942B}" destId="{FC90760B-8B7F-CF42-8C36-A9801D0F3476}" srcOrd="1" destOrd="0" presId="urn:microsoft.com/office/officeart/2008/layout/CircleAccentTimeline"/>
    <dgm:cxn modelId="{E035BC5B-30E9-7E47-9CD7-BBA776FFAB03}" type="presParOf" srcId="{B087D485-A673-4947-8233-2E80D9C2942B}" destId="{F3BDCDC3-DAA6-1543-8498-1933685360CF}" srcOrd="2" destOrd="0" presId="urn:microsoft.com/office/officeart/2008/layout/CircleAccentTimeline"/>
    <dgm:cxn modelId="{B21D3EAD-2A0E-B749-ADA4-098FE13B5422}" type="presParOf" srcId="{15C96E81-7D1C-8847-9849-EA81D502B873}" destId="{7E0A5F06-D5F0-DE4A-82B6-5F53FFEE04C1}" srcOrd="23" destOrd="0" presId="urn:microsoft.com/office/officeart/2008/layout/CircleAccentTimeline"/>
    <dgm:cxn modelId="{A247993D-0180-BE4A-92BC-F1B4CAB787EB}" type="presParOf" srcId="{15C96E81-7D1C-8847-9849-EA81D502B873}" destId="{8B80470D-04B6-C44F-8CD4-2570D6DEC2BF}" srcOrd="24" destOrd="0" presId="urn:microsoft.com/office/officeart/2008/layout/CircleAccentTimeline"/>
    <dgm:cxn modelId="{D12B3493-73DE-FB46-90EB-47A90140A7D1}" type="presParOf" srcId="{15C96E81-7D1C-8847-9849-EA81D502B873}" destId="{59063308-17F8-FF44-A105-9DB2D7F92638}" srcOrd="25" destOrd="0" presId="urn:microsoft.com/office/officeart/2008/layout/CircleAccentTimeline"/>
    <dgm:cxn modelId="{F3449FDB-E959-8243-A97C-A6E392F5ABA6}" type="presParOf" srcId="{15C96E81-7D1C-8847-9849-EA81D502B873}" destId="{B11888AD-F17E-6B42-9ADB-D00547384C1E}" srcOrd="26" destOrd="0" presId="urn:microsoft.com/office/officeart/2008/layout/CircleAccentTimeline"/>
    <dgm:cxn modelId="{8DCC5A73-237E-A248-B415-4A425D190B42}" type="presParOf" srcId="{B11888AD-F17E-6B42-9ADB-D00547384C1E}" destId="{53AA7457-6CA1-E341-B31D-F7D269204C4F}" srcOrd="0" destOrd="0" presId="urn:microsoft.com/office/officeart/2008/layout/CircleAccentTimeline"/>
    <dgm:cxn modelId="{969742C6-4F3C-4C45-BF79-FE0A573C78F8}" type="presParOf" srcId="{B11888AD-F17E-6B42-9ADB-D00547384C1E}" destId="{2DBE9142-711A-3941-BBCD-1D4B6E08C6FF}" srcOrd="1" destOrd="0" presId="urn:microsoft.com/office/officeart/2008/layout/CircleAccentTimeline"/>
    <dgm:cxn modelId="{3096F705-9F9B-BA4A-86B4-3BFCCFC8F5E7}" type="presParOf" srcId="{B11888AD-F17E-6B42-9ADB-D00547384C1E}" destId="{42605D42-5F9C-2744-BF5B-D73E336073AF}" srcOrd="2" destOrd="0" presId="urn:microsoft.com/office/officeart/2008/layout/CircleAccentTimeline"/>
    <dgm:cxn modelId="{16A1208A-C904-5F4E-B6CA-C3BCF56E0F88}" type="presParOf" srcId="{15C96E81-7D1C-8847-9849-EA81D502B873}" destId="{DA2A33F7-E730-CE44-9F3F-5819DA9DC9A2}" srcOrd="27" destOrd="0" presId="urn:microsoft.com/office/officeart/2008/layout/CircleAccentTimeline"/>
    <dgm:cxn modelId="{2390A7A2-ECD6-C241-A05C-8E720053DD6F}" type="presParOf" srcId="{15C96E81-7D1C-8847-9849-EA81D502B873}" destId="{46990531-2F7C-0044-91FF-AA7DCBB7AC47}" srcOrd="28" destOrd="0" presId="urn:microsoft.com/office/officeart/2008/layout/CircleAccentTimeline"/>
    <dgm:cxn modelId="{97388960-FE8A-4843-B3AE-0D18792AE1A4}" type="presParOf" srcId="{15C96E81-7D1C-8847-9849-EA81D502B873}" destId="{8AD123B8-902A-2447-9D52-79C975FE10F3}" srcOrd="29" destOrd="0" presId="urn:microsoft.com/office/officeart/2008/layout/CircleAccentTimeline"/>
    <dgm:cxn modelId="{A6246D9C-FF1D-8E4A-BFC7-25045C34F28F}" type="presParOf" srcId="{8AD123B8-902A-2447-9D52-79C975FE10F3}" destId="{3679099F-39DF-4146-9DA5-9CF4C517A3DC}" srcOrd="0" destOrd="0" presId="urn:microsoft.com/office/officeart/2008/layout/CircleAccentTimeline"/>
    <dgm:cxn modelId="{9F3B20F3-68EC-E840-B108-8EF7E8CA9AF1}" type="presParOf" srcId="{8AD123B8-902A-2447-9D52-79C975FE10F3}" destId="{803854BF-3851-2241-A503-0548BB872ABE}" srcOrd="1" destOrd="0" presId="urn:microsoft.com/office/officeart/2008/layout/CircleAccentTimeline"/>
    <dgm:cxn modelId="{0BA1DD04-5F32-0D4D-9357-8AFDB99A9395}" type="presParOf" srcId="{8AD123B8-902A-2447-9D52-79C975FE10F3}" destId="{F112D67F-C4B0-3C4F-8503-F45DCB8E86D6}" srcOrd="2" destOrd="0" presId="urn:microsoft.com/office/officeart/2008/layout/CircleAccentTimeline"/>
    <dgm:cxn modelId="{2108FB60-4124-CB45-B59B-34C1F23A03CA}" type="presParOf" srcId="{15C96E81-7D1C-8847-9849-EA81D502B873}" destId="{5ACD48FD-5E91-A944-AF3D-83DC758EDC95}" srcOrd="30" destOrd="0" presId="urn:microsoft.com/office/officeart/2008/layout/CircleAccentTimeline"/>
    <dgm:cxn modelId="{110B16C1-4313-3A40-8D82-01A40802B49C}" type="presParOf" srcId="{15C96E81-7D1C-8847-9849-EA81D502B873}" destId="{EFD93778-E408-084D-A0FE-7D22343C5EDE}" srcOrd="31" destOrd="0" presId="urn:microsoft.com/office/officeart/2008/layout/CircleAccentTimeline"/>
    <dgm:cxn modelId="{D56C19D9-DB7A-4D4E-B24B-C117FC4CE247}" type="presParOf" srcId="{15C96E81-7D1C-8847-9849-EA81D502B873}" destId="{7AA63FCB-0048-0648-92E2-0296C93CDD40}" srcOrd="32" destOrd="0" presId="urn:microsoft.com/office/officeart/2008/layout/CircleAccentTimeline"/>
    <dgm:cxn modelId="{A85A0F2C-A89D-044E-A4EB-B8DCD8F5762F}" type="presParOf" srcId="{15C96E81-7D1C-8847-9849-EA81D502B873}" destId="{A7C0A931-1437-7445-88FC-A0191CCD4D17}" srcOrd="33" destOrd="0" presId="urn:microsoft.com/office/officeart/2008/layout/CircleAccentTimeline"/>
    <dgm:cxn modelId="{7C09CA39-5958-704C-A878-C1CAAE0187D1}" type="presParOf" srcId="{A7C0A931-1437-7445-88FC-A0191CCD4D17}" destId="{083B62E3-D776-F644-A01A-6DE5E15F5BDF}" srcOrd="0" destOrd="0" presId="urn:microsoft.com/office/officeart/2008/layout/CircleAccentTimeline"/>
    <dgm:cxn modelId="{AA47EB53-D3B7-3841-9968-5B8869FF5BC2}" type="presParOf" srcId="{A7C0A931-1437-7445-88FC-A0191CCD4D17}" destId="{91CC63CD-33E0-4441-8669-DA463FCE9946}" srcOrd="1" destOrd="0" presId="urn:microsoft.com/office/officeart/2008/layout/CircleAccentTimeline"/>
    <dgm:cxn modelId="{5157C73A-68A2-6941-9CC7-FA529EB971BC}" type="presParOf" srcId="{A7C0A931-1437-7445-88FC-A0191CCD4D17}" destId="{AB84460C-5B97-674F-9BC7-21307B75377E}" srcOrd="2" destOrd="0" presId="urn:microsoft.com/office/officeart/2008/layout/CircleAccentTimeline"/>
    <dgm:cxn modelId="{5C0A6E5F-96F5-9747-B6C5-3CA935A0ED33}" type="presParOf" srcId="{15C96E81-7D1C-8847-9849-EA81D502B873}" destId="{7F7D32FE-EEA7-1344-98F9-3B46AFA44F07}" srcOrd="34" destOrd="0" presId="urn:microsoft.com/office/officeart/2008/layout/CircleAccentTimeline"/>
    <dgm:cxn modelId="{AAAC1B55-4CE3-AA41-A762-58773484A78C}" type="presParOf" srcId="{15C96E81-7D1C-8847-9849-EA81D502B873}" destId="{FFC45220-04F8-1B48-B0A6-4BC9F06A05E5}" srcOrd="35" destOrd="0" presId="urn:microsoft.com/office/officeart/2008/layout/CircleAccentTimeline"/>
    <dgm:cxn modelId="{1C488F78-5500-164E-B34C-CA94E747DFBC}" type="presParOf" srcId="{15C96E81-7D1C-8847-9849-EA81D502B873}" destId="{C4D1A474-3A8A-1E4F-9BD7-F73FCE36FF5F}" srcOrd="36" destOrd="0" presId="urn:microsoft.com/office/officeart/2008/layout/CircleAccentTimeline"/>
    <dgm:cxn modelId="{310087A6-FA43-5F45-888B-472BF166CA08}" type="presParOf" srcId="{15C96E81-7D1C-8847-9849-EA81D502B873}" destId="{B38540EE-D886-1E41-B134-E6914C4EC152}" srcOrd="37" destOrd="0" presId="urn:microsoft.com/office/officeart/2008/layout/CircleAccentTimeline"/>
    <dgm:cxn modelId="{31154539-1234-A745-AE4C-E802ECA73346}" type="presParOf" srcId="{B38540EE-D886-1E41-B134-E6914C4EC152}" destId="{61BD7E34-CD8F-1A4E-BF2E-991D88E3706E}" srcOrd="0" destOrd="0" presId="urn:microsoft.com/office/officeart/2008/layout/CircleAccentTimeline"/>
    <dgm:cxn modelId="{5E204D85-A17A-4D47-BDEB-CB1CF30AFCF0}" type="presParOf" srcId="{B38540EE-D886-1E41-B134-E6914C4EC152}" destId="{91BAEA7A-8DC3-7B4B-BFEA-E345BEB374E8}" srcOrd="1" destOrd="0" presId="urn:microsoft.com/office/officeart/2008/layout/CircleAccentTimeline"/>
    <dgm:cxn modelId="{E84403B2-1236-124D-A21B-0E28E88ED7D2}" type="presParOf" srcId="{B38540EE-D886-1E41-B134-E6914C4EC152}" destId="{E8CE305C-FE78-7345-8302-D0E47C25FCB5}" srcOrd="2" destOrd="0" presId="urn:microsoft.com/office/officeart/2008/layout/CircleAccentTimeline"/>
    <dgm:cxn modelId="{BB15EE08-B10A-9D48-9599-0C811F2D758A}" type="presParOf" srcId="{15C96E81-7D1C-8847-9849-EA81D502B873}" destId="{3DD5F133-DFEC-3B48-AF76-0EE9D1AF8DA3}" srcOrd="38" destOrd="0" presId="urn:microsoft.com/office/officeart/2008/layout/CircleAccentTimeline"/>
    <dgm:cxn modelId="{FB188A90-95CA-BC40-A7EB-37252B2CB1D6}" type="presParOf" srcId="{15C96E81-7D1C-8847-9849-EA81D502B873}" destId="{DD4286BC-CCB4-7944-AB5A-4A99FDCB3D68}" srcOrd="39" destOrd="0" presId="urn:microsoft.com/office/officeart/2008/layout/CircleAccent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F7C1D0-2E30-D445-A391-8AFC08BEFCF8}">
      <dsp:nvSpPr>
        <dsp:cNvPr id="0" name=""/>
        <dsp:cNvSpPr/>
      </dsp:nvSpPr>
      <dsp:spPr>
        <a:xfrm>
          <a:off x="1631" y="1588957"/>
          <a:ext cx="2993652" cy="855454"/>
        </a:xfrm>
        <a:prstGeom prst="chevron">
          <a:avLst/>
        </a:prstGeom>
        <a:solidFill>
          <a:srgbClr val="E7E6E6">
            <a:lumMod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ysClr val="window" lastClr="FFFFFF"/>
              </a:solidFill>
              <a:latin typeface="Calibri" panose="020F0502020204030204"/>
              <a:ea typeface="+mn-ea"/>
              <a:cs typeface="+mn-cs"/>
            </a:rPr>
            <a:t>Setup and pilots</a:t>
          </a:r>
        </a:p>
      </dsp:txBody>
      <dsp:txXfrm>
        <a:off x="429358" y="1588957"/>
        <a:ext cx="2138198" cy="855454"/>
      </dsp:txXfrm>
    </dsp:sp>
    <dsp:sp modelId="{4AAAD02C-217D-B94C-9B48-1C4982084494}">
      <dsp:nvSpPr>
        <dsp:cNvPr id="0" name=""/>
        <dsp:cNvSpPr/>
      </dsp:nvSpPr>
      <dsp:spPr>
        <a:xfrm>
          <a:off x="2695918" y="1588957"/>
          <a:ext cx="6837442" cy="855454"/>
        </a:xfrm>
        <a:prstGeom prst="chevron">
          <a:avLst/>
        </a:prstGeom>
        <a:solidFill>
          <a:srgbClr val="70AD47">
            <a:hueOff val="0"/>
            <a:satOff val="0"/>
            <a:lumOff val="0"/>
            <a:alphaOff val="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ysClr val="window" lastClr="FFFFFF"/>
              </a:solidFill>
              <a:latin typeface="Calibri" panose="020F0502020204030204"/>
              <a:ea typeface="+mn-ea"/>
              <a:cs typeface="+mn-cs"/>
            </a:rPr>
            <a:t>Network operation</a:t>
          </a:r>
        </a:p>
      </dsp:txBody>
      <dsp:txXfrm>
        <a:off x="3123645" y="1588957"/>
        <a:ext cx="5981988" cy="8554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56480F-DA7A-3F4A-B980-6C8EEE062664}">
      <dsp:nvSpPr>
        <dsp:cNvPr id="0" name=""/>
        <dsp:cNvSpPr/>
      </dsp:nvSpPr>
      <dsp:spPr>
        <a:xfrm>
          <a:off x="4456" y="2300419"/>
          <a:ext cx="1333149" cy="1333149"/>
        </a:xfrm>
        <a:prstGeom prst="donut">
          <a:avLst>
            <a:gd name="adj" fmla="val 2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5B45F5-EC95-C546-9DE6-A332708015FA}">
      <dsp:nvSpPr>
        <dsp:cNvPr id="0" name=""/>
        <dsp:cNvSpPr/>
      </dsp:nvSpPr>
      <dsp:spPr>
        <a:xfrm rot="17700000">
          <a:off x="474198" y="1213630"/>
          <a:ext cx="1657252" cy="79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0" rIns="0" bIns="0" numCol="1" spcCol="1270" anchor="ctr" anchorCtr="0">
          <a:noAutofit/>
        </a:bodyPr>
        <a:lstStyle/>
        <a:p>
          <a:pPr marL="0" lvl="0" indent="0" algn="l" defTabSz="1244600">
            <a:lnSpc>
              <a:spcPct val="90000"/>
            </a:lnSpc>
            <a:spcBef>
              <a:spcPct val="0"/>
            </a:spcBef>
            <a:spcAft>
              <a:spcPct val="35000"/>
            </a:spcAft>
            <a:buNone/>
          </a:pPr>
          <a:r>
            <a:rPr lang="en-US" sz="2800" kern="1200" dirty="0"/>
            <a:t>Roadmap</a:t>
          </a:r>
        </a:p>
      </dsp:txBody>
      <dsp:txXfrm>
        <a:off x="474198" y="1213630"/>
        <a:ext cx="1657252" cy="798667"/>
      </dsp:txXfrm>
    </dsp:sp>
    <dsp:sp modelId="{6C24E59C-1407-894C-9846-698F8EED5C21}">
      <dsp:nvSpPr>
        <dsp:cNvPr id="0" name=""/>
        <dsp:cNvSpPr/>
      </dsp:nvSpPr>
      <dsp:spPr>
        <a:xfrm>
          <a:off x="1438023" y="2620999"/>
          <a:ext cx="691988" cy="691988"/>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E89C49-E35B-0841-82B6-1EA80886A3F0}">
      <dsp:nvSpPr>
        <dsp:cNvPr id="0" name=""/>
        <dsp:cNvSpPr/>
      </dsp:nvSpPr>
      <dsp:spPr>
        <a:xfrm rot="17700000">
          <a:off x="618457" y="3584139"/>
          <a:ext cx="1433601" cy="691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5720" bIns="0" numCol="1" spcCol="1270" anchor="ctr" anchorCtr="0">
          <a:noAutofit/>
        </a:bodyPr>
        <a:lstStyle/>
        <a:p>
          <a:pPr marL="0" lvl="0" indent="0" algn="r" defTabSz="800100">
            <a:lnSpc>
              <a:spcPct val="90000"/>
            </a:lnSpc>
            <a:spcBef>
              <a:spcPct val="0"/>
            </a:spcBef>
            <a:spcAft>
              <a:spcPct val="35000"/>
            </a:spcAft>
            <a:buNone/>
          </a:pPr>
          <a:r>
            <a:rPr lang="en-US" sz="1800" kern="1200" dirty="0"/>
            <a:t>Identify opportunity</a:t>
          </a:r>
        </a:p>
      </dsp:txBody>
      <dsp:txXfrm>
        <a:off x="618457" y="3584139"/>
        <a:ext cx="1433601" cy="691228"/>
      </dsp:txXfrm>
    </dsp:sp>
    <dsp:sp modelId="{03232B0E-A2BF-7245-A16B-A554EC91A836}">
      <dsp:nvSpPr>
        <dsp:cNvPr id="0" name=""/>
        <dsp:cNvSpPr/>
      </dsp:nvSpPr>
      <dsp:spPr>
        <a:xfrm rot="17700000">
          <a:off x="1515976" y="1658620"/>
          <a:ext cx="1433601" cy="691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0" rIns="0" bIns="0" numCol="1" spcCol="1270" anchor="ctr" anchorCtr="0">
          <a:noAutofit/>
        </a:bodyPr>
        <a:lstStyle/>
        <a:p>
          <a:pPr marL="57150" lvl="1" indent="-57150" algn="l" defTabSz="444500">
            <a:lnSpc>
              <a:spcPct val="90000"/>
            </a:lnSpc>
            <a:spcBef>
              <a:spcPct val="0"/>
            </a:spcBef>
            <a:spcAft>
              <a:spcPct val="15000"/>
            </a:spcAft>
            <a:buChar char="•"/>
          </a:pPr>
          <a:r>
            <a:rPr lang="en-US" sz="1000" kern="1200" dirty="0">
              <a:solidFill>
                <a:schemeClr val="bg1">
                  <a:lumMod val="50000"/>
                </a:schemeClr>
              </a:solidFill>
            </a:rPr>
            <a:t>Research area</a:t>
          </a:r>
        </a:p>
        <a:p>
          <a:pPr marL="57150" lvl="1" indent="-57150" algn="l" defTabSz="444500">
            <a:lnSpc>
              <a:spcPct val="90000"/>
            </a:lnSpc>
            <a:spcBef>
              <a:spcPct val="0"/>
            </a:spcBef>
            <a:spcAft>
              <a:spcPct val="15000"/>
            </a:spcAft>
            <a:buChar char="•"/>
          </a:pPr>
          <a:r>
            <a:rPr lang="en-US" sz="1000" kern="1200" dirty="0">
              <a:solidFill>
                <a:schemeClr val="bg1">
                  <a:lumMod val="50000"/>
                </a:schemeClr>
              </a:solidFill>
            </a:rPr>
            <a:t>Applicative domain</a:t>
          </a:r>
        </a:p>
      </dsp:txBody>
      <dsp:txXfrm>
        <a:off x="1515976" y="1658620"/>
        <a:ext cx="1433601" cy="691228"/>
      </dsp:txXfrm>
    </dsp:sp>
    <dsp:sp modelId="{F33BFEF5-D246-894C-8234-B2CA8344BFE7}">
      <dsp:nvSpPr>
        <dsp:cNvPr id="0" name=""/>
        <dsp:cNvSpPr/>
      </dsp:nvSpPr>
      <dsp:spPr>
        <a:xfrm>
          <a:off x="2230323" y="2620999"/>
          <a:ext cx="691988" cy="691988"/>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3D99A0-9A28-D64C-97ED-FF5FDEC3EED4}">
      <dsp:nvSpPr>
        <dsp:cNvPr id="0" name=""/>
        <dsp:cNvSpPr/>
      </dsp:nvSpPr>
      <dsp:spPr>
        <a:xfrm rot="17700000">
          <a:off x="1410757" y="3584139"/>
          <a:ext cx="1433601" cy="691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5720" bIns="0" numCol="1" spcCol="1270" anchor="ctr" anchorCtr="0">
          <a:noAutofit/>
        </a:bodyPr>
        <a:lstStyle/>
        <a:p>
          <a:pPr marL="0" lvl="0" indent="0" algn="r" defTabSz="800100">
            <a:lnSpc>
              <a:spcPct val="90000"/>
            </a:lnSpc>
            <a:spcBef>
              <a:spcPct val="0"/>
            </a:spcBef>
            <a:spcAft>
              <a:spcPct val="35000"/>
            </a:spcAft>
            <a:buNone/>
          </a:pPr>
          <a:r>
            <a:rPr lang="en-US" sz="1800" kern="1200" dirty="0"/>
            <a:t>De-risk opportunity</a:t>
          </a:r>
        </a:p>
      </dsp:txBody>
      <dsp:txXfrm>
        <a:off x="1410757" y="3584139"/>
        <a:ext cx="1433601" cy="691228"/>
      </dsp:txXfrm>
    </dsp:sp>
    <dsp:sp modelId="{6D56F158-10A9-0F4C-B6F5-98F39FB51EE5}">
      <dsp:nvSpPr>
        <dsp:cNvPr id="0" name=""/>
        <dsp:cNvSpPr/>
      </dsp:nvSpPr>
      <dsp:spPr>
        <a:xfrm rot="17700000">
          <a:off x="2308276" y="1658620"/>
          <a:ext cx="1433601" cy="691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0" rIns="0" bIns="0" numCol="1" spcCol="1270" anchor="ctr" anchorCtr="0">
          <a:noAutofit/>
        </a:bodyPr>
        <a:lstStyle/>
        <a:p>
          <a:pPr marL="57150" lvl="1" indent="-57150" algn="l" defTabSz="444500">
            <a:lnSpc>
              <a:spcPct val="90000"/>
            </a:lnSpc>
            <a:spcBef>
              <a:spcPct val="0"/>
            </a:spcBef>
            <a:spcAft>
              <a:spcPct val="15000"/>
            </a:spcAft>
            <a:buChar char="•"/>
          </a:pPr>
          <a:r>
            <a:rPr lang="en-US" sz="1000" kern="1200" dirty="0">
              <a:solidFill>
                <a:schemeClr val="bg1">
                  <a:lumMod val="50000"/>
                </a:schemeClr>
              </a:solidFill>
            </a:rPr>
            <a:t>Co-construction</a:t>
          </a:r>
        </a:p>
        <a:p>
          <a:pPr marL="57150" lvl="1" indent="-57150" algn="l" defTabSz="444500">
            <a:lnSpc>
              <a:spcPct val="90000"/>
            </a:lnSpc>
            <a:spcBef>
              <a:spcPct val="0"/>
            </a:spcBef>
            <a:spcAft>
              <a:spcPct val="15000"/>
            </a:spcAft>
            <a:buChar char="•"/>
          </a:pPr>
          <a:r>
            <a:rPr lang="en-US" sz="1000" kern="1200" dirty="0">
              <a:solidFill>
                <a:schemeClr val="bg1">
                  <a:lumMod val="50000"/>
                </a:schemeClr>
              </a:solidFill>
            </a:rPr>
            <a:t>Inputs from community</a:t>
          </a:r>
        </a:p>
      </dsp:txBody>
      <dsp:txXfrm>
        <a:off x="2308276" y="1658620"/>
        <a:ext cx="1433601" cy="691228"/>
      </dsp:txXfrm>
    </dsp:sp>
    <dsp:sp modelId="{3635C2D6-B7DC-2540-8AC4-EE2BAAD6A14D}">
      <dsp:nvSpPr>
        <dsp:cNvPr id="0" name=""/>
        <dsp:cNvSpPr/>
      </dsp:nvSpPr>
      <dsp:spPr>
        <a:xfrm>
          <a:off x="3022729" y="2300419"/>
          <a:ext cx="1333149" cy="1333149"/>
        </a:xfrm>
        <a:prstGeom prst="donut">
          <a:avLst>
            <a:gd name="adj" fmla="val 2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3E91AD-A4DF-F241-8F55-A6B19A38891E}">
      <dsp:nvSpPr>
        <dsp:cNvPr id="0" name=""/>
        <dsp:cNvSpPr/>
      </dsp:nvSpPr>
      <dsp:spPr>
        <a:xfrm rot="17700000">
          <a:off x="3492471" y="1213630"/>
          <a:ext cx="1657252" cy="79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0" rIns="0" bIns="0" numCol="1" spcCol="1270" anchor="ctr" anchorCtr="0">
          <a:noAutofit/>
        </a:bodyPr>
        <a:lstStyle/>
        <a:p>
          <a:pPr marL="0" lvl="0" indent="0" algn="l" defTabSz="1244600">
            <a:lnSpc>
              <a:spcPct val="90000"/>
            </a:lnSpc>
            <a:spcBef>
              <a:spcPct val="0"/>
            </a:spcBef>
            <a:spcAft>
              <a:spcPct val="35000"/>
            </a:spcAft>
            <a:buNone/>
          </a:pPr>
          <a:r>
            <a:rPr lang="en-US" sz="2800" kern="1200" dirty="0"/>
            <a:t>Call for proposal</a:t>
          </a:r>
        </a:p>
      </dsp:txBody>
      <dsp:txXfrm>
        <a:off x="3492471" y="1213630"/>
        <a:ext cx="1657252" cy="798667"/>
      </dsp:txXfrm>
    </dsp:sp>
    <dsp:sp modelId="{55CC051E-2E05-5B4B-8516-D81E6F4DA22F}">
      <dsp:nvSpPr>
        <dsp:cNvPr id="0" name=""/>
        <dsp:cNvSpPr/>
      </dsp:nvSpPr>
      <dsp:spPr>
        <a:xfrm>
          <a:off x="4456296" y="2620999"/>
          <a:ext cx="691988" cy="691988"/>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AFA4D4-F538-BA45-BA1D-B741B435C83F}">
      <dsp:nvSpPr>
        <dsp:cNvPr id="0" name=""/>
        <dsp:cNvSpPr/>
      </dsp:nvSpPr>
      <dsp:spPr>
        <a:xfrm rot="17700000">
          <a:off x="3636730" y="3584139"/>
          <a:ext cx="1433601" cy="691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5720" bIns="0" numCol="1" spcCol="1270" anchor="ctr" anchorCtr="0">
          <a:noAutofit/>
        </a:bodyPr>
        <a:lstStyle/>
        <a:p>
          <a:pPr marL="0" lvl="0" indent="0" algn="r" defTabSz="800100">
            <a:lnSpc>
              <a:spcPct val="90000"/>
            </a:lnSpc>
            <a:spcBef>
              <a:spcPct val="0"/>
            </a:spcBef>
            <a:spcAft>
              <a:spcPct val="35000"/>
            </a:spcAft>
            <a:buNone/>
          </a:pPr>
          <a:r>
            <a:rPr lang="en-US" sz="1800" kern="1200" dirty="0"/>
            <a:t>Specify requirements</a:t>
          </a:r>
        </a:p>
      </dsp:txBody>
      <dsp:txXfrm>
        <a:off x="3636730" y="3584139"/>
        <a:ext cx="1433601" cy="691228"/>
      </dsp:txXfrm>
    </dsp:sp>
    <dsp:sp modelId="{C831120C-00E2-6D49-8870-A40CE78A9E6B}">
      <dsp:nvSpPr>
        <dsp:cNvPr id="0" name=""/>
        <dsp:cNvSpPr/>
      </dsp:nvSpPr>
      <dsp:spPr>
        <a:xfrm rot="17700000">
          <a:off x="4534250" y="1658620"/>
          <a:ext cx="1433601" cy="691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0" rIns="0" bIns="0" numCol="1" spcCol="1270" anchor="ctr" anchorCtr="0">
          <a:noAutofit/>
        </a:bodyPr>
        <a:lstStyle/>
        <a:p>
          <a:pPr marL="57150" lvl="1" indent="-57150" algn="l" defTabSz="444500">
            <a:lnSpc>
              <a:spcPct val="90000"/>
            </a:lnSpc>
            <a:spcBef>
              <a:spcPct val="0"/>
            </a:spcBef>
            <a:spcAft>
              <a:spcPct val="15000"/>
            </a:spcAft>
            <a:buChar char="•"/>
          </a:pPr>
          <a:r>
            <a:rPr lang="en-US" sz="1000" kern="1200" dirty="0">
              <a:solidFill>
                <a:schemeClr val="bg1">
                  <a:lumMod val="50000"/>
                </a:schemeClr>
              </a:solidFill>
            </a:rPr>
            <a:t>Structure of work areas</a:t>
          </a:r>
        </a:p>
        <a:p>
          <a:pPr marL="57150" lvl="1" indent="-57150" algn="l" defTabSz="444500">
            <a:lnSpc>
              <a:spcPct val="90000"/>
            </a:lnSpc>
            <a:spcBef>
              <a:spcPct val="0"/>
            </a:spcBef>
            <a:spcAft>
              <a:spcPct val="15000"/>
            </a:spcAft>
            <a:buChar char="•"/>
          </a:pPr>
          <a:r>
            <a:rPr lang="en-US" sz="1000" kern="1200" dirty="0">
              <a:solidFill>
                <a:schemeClr val="bg1">
                  <a:lumMod val="50000"/>
                </a:schemeClr>
              </a:solidFill>
            </a:rPr>
            <a:t>Expected team roles </a:t>
          </a:r>
          <a:br>
            <a:rPr lang="en-US" sz="1000" kern="1200" dirty="0">
              <a:solidFill>
                <a:schemeClr val="bg1">
                  <a:lumMod val="50000"/>
                </a:schemeClr>
              </a:solidFill>
            </a:rPr>
          </a:br>
          <a:r>
            <a:rPr lang="en-US" sz="1000" kern="1200" dirty="0">
              <a:solidFill>
                <a:schemeClr val="bg1">
                  <a:lumMod val="50000"/>
                </a:schemeClr>
              </a:solidFill>
            </a:rPr>
            <a:t>(</a:t>
          </a:r>
          <a:r>
            <a:rPr lang="en-US" sz="1000" kern="1200" dirty="0" err="1">
              <a:solidFill>
                <a:schemeClr val="bg1">
                  <a:lumMod val="50000"/>
                </a:schemeClr>
              </a:solidFill>
            </a:rPr>
            <a:t>sci</a:t>
          </a:r>
          <a:r>
            <a:rPr lang="en-US" sz="1000" kern="1200" dirty="0">
              <a:solidFill>
                <a:schemeClr val="bg1">
                  <a:lumMod val="50000"/>
                </a:schemeClr>
              </a:solidFill>
            </a:rPr>
            <a:t>, dev, </a:t>
          </a:r>
          <a:r>
            <a:rPr lang="en-US" sz="1000" kern="1200" dirty="0" err="1">
              <a:solidFill>
                <a:schemeClr val="bg1">
                  <a:lumMod val="50000"/>
                </a:schemeClr>
              </a:solidFill>
            </a:rPr>
            <a:t>integ</a:t>
          </a:r>
          <a:r>
            <a:rPr lang="en-US" sz="1000" kern="1200" dirty="0">
              <a:solidFill>
                <a:schemeClr val="bg1">
                  <a:lumMod val="50000"/>
                </a:schemeClr>
              </a:solidFill>
            </a:rPr>
            <a:t>, </a:t>
          </a:r>
          <a:r>
            <a:rPr lang="en-US" sz="1000" kern="1200" dirty="0" err="1">
              <a:solidFill>
                <a:schemeClr val="bg1">
                  <a:lumMod val="50000"/>
                </a:schemeClr>
              </a:solidFill>
            </a:rPr>
            <a:t>eval</a:t>
          </a:r>
          <a:r>
            <a:rPr lang="en-US" sz="1000" kern="1200" dirty="0">
              <a:solidFill>
                <a:schemeClr val="bg1">
                  <a:lumMod val="50000"/>
                </a:schemeClr>
              </a:solidFill>
            </a:rPr>
            <a:t>)</a:t>
          </a:r>
        </a:p>
      </dsp:txBody>
      <dsp:txXfrm>
        <a:off x="4534250" y="1658620"/>
        <a:ext cx="1433601" cy="691228"/>
      </dsp:txXfrm>
    </dsp:sp>
    <dsp:sp modelId="{C56B77DC-2487-B64E-B0D7-B3A85360FE68}">
      <dsp:nvSpPr>
        <dsp:cNvPr id="0" name=""/>
        <dsp:cNvSpPr/>
      </dsp:nvSpPr>
      <dsp:spPr>
        <a:xfrm>
          <a:off x="5248703" y="2300419"/>
          <a:ext cx="1333149" cy="1333149"/>
        </a:xfrm>
        <a:prstGeom prst="donut">
          <a:avLst>
            <a:gd name="adj" fmla="val 2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CE9EBA-94AC-8141-B295-3965F00BA09E}">
      <dsp:nvSpPr>
        <dsp:cNvPr id="0" name=""/>
        <dsp:cNvSpPr/>
      </dsp:nvSpPr>
      <dsp:spPr>
        <a:xfrm rot="17700000">
          <a:off x="5718444" y="1213630"/>
          <a:ext cx="1657252" cy="79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0" rIns="0" bIns="0" numCol="1" spcCol="1270" anchor="ctr" anchorCtr="0">
          <a:noAutofit/>
        </a:bodyPr>
        <a:lstStyle/>
        <a:p>
          <a:pPr marL="0" lvl="0" indent="0" algn="l" defTabSz="1244600">
            <a:lnSpc>
              <a:spcPct val="90000"/>
            </a:lnSpc>
            <a:spcBef>
              <a:spcPct val="0"/>
            </a:spcBef>
            <a:spcAft>
              <a:spcPct val="35000"/>
            </a:spcAft>
            <a:buNone/>
          </a:pPr>
          <a:r>
            <a:rPr lang="en-US" sz="2800" kern="1200" dirty="0"/>
            <a:t>Proposal</a:t>
          </a:r>
        </a:p>
      </dsp:txBody>
      <dsp:txXfrm>
        <a:off x="5718444" y="1213630"/>
        <a:ext cx="1657252" cy="798667"/>
      </dsp:txXfrm>
    </dsp:sp>
    <dsp:sp modelId="{CACEE4FF-AA7B-8B4B-B72F-1AA8427E8BC3}">
      <dsp:nvSpPr>
        <dsp:cNvPr id="0" name=""/>
        <dsp:cNvSpPr/>
      </dsp:nvSpPr>
      <dsp:spPr>
        <a:xfrm>
          <a:off x="6682269" y="2620999"/>
          <a:ext cx="691988" cy="691988"/>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90760B-8B7F-CF42-8C36-A9801D0F3476}">
      <dsp:nvSpPr>
        <dsp:cNvPr id="0" name=""/>
        <dsp:cNvSpPr/>
      </dsp:nvSpPr>
      <dsp:spPr>
        <a:xfrm rot="17700000">
          <a:off x="5862703" y="3584139"/>
          <a:ext cx="1433601" cy="691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5720" bIns="0" numCol="1" spcCol="1270" anchor="ctr" anchorCtr="0">
          <a:noAutofit/>
        </a:bodyPr>
        <a:lstStyle/>
        <a:p>
          <a:pPr marL="0" lvl="0" indent="0" algn="r" defTabSz="800100">
            <a:lnSpc>
              <a:spcPct val="90000"/>
            </a:lnSpc>
            <a:spcBef>
              <a:spcPct val="0"/>
            </a:spcBef>
            <a:spcAft>
              <a:spcPct val="35000"/>
            </a:spcAft>
            <a:buNone/>
          </a:pPr>
          <a:r>
            <a:rPr lang="en-US" sz="1800" kern="1200" dirty="0"/>
            <a:t>Specify </a:t>
          </a:r>
          <a:r>
            <a:rPr lang="en-US" sz="1800" kern="1200" dirty="0" err="1"/>
            <a:t>workplan</a:t>
          </a:r>
          <a:endParaRPr lang="en-US" sz="1800" kern="1200" dirty="0"/>
        </a:p>
      </dsp:txBody>
      <dsp:txXfrm>
        <a:off x="5862703" y="3584139"/>
        <a:ext cx="1433601" cy="691228"/>
      </dsp:txXfrm>
    </dsp:sp>
    <dsp:sp modelId="{F3BDCDC3-DAA6-1543-8498-1933685360CF}">
      <dsp:nvSpPr>
        <dsp:cNvPr id="0" name=""/>
        <dsp:cNvSpPr/>
      </dsp:nvSpPr>
      <dsp:spPr>
        <a:xfrm rot="17700000">
          <a:off x="6760223" y="1658620"/>
          <a:ext cx="1433601" cy="691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0" rIns="0" bIns="0" numCol="1" spcCol="1270" anchor="ctr" anchorCtr="0">
          <a:noAutofit/>
        </a:bodyPr>
        <a:lstStyle/>
        <a:p>
          <a:pPr marL="57150" lvl="1" indent="-57150" algn="l" defTabSz="444500">
            <a:lnSpc>
              <a:spcPct val="90000"/>
            </a:lnSpc>
            <a:spcBef>
              <a:spcPct val="0"/>
            </a:spcBef>
            <a:spcAft>
              <a:spcPct val="15000"/>
            </a:spcAft>
            <a:buChar char="•"/>
          </a:pPr>
          <a:r>
            <a:rPr lang="en-US" sz="1000" kern="1200" dirty="0">
              <a:solidFill>
                <a:schemeClr val="bg1">
                  <a:lumMod val="50000"/>
                </a:schemeClr>
              </a:solidFill>
            </a:rPr>
            <a:t>Team composition</a:t>
          </a:r>
          <a:endParaRPr lang="en-US" sz="1000" kern="1200" dirty="0"/>
        </a:p>
        <a:p>
          <a:pPr marL="57150" lvl="1" indent="-57150" algn="l" defTabSz="444500">
            <a:lnSpc>
              <a:spcPct val="90000"/>
            </a:lnSpc>
            <a:spcBef>
              <a:spcPct val="0"/>
            </a:spcBef>
            <a:spcAft>
              <a:spcPct val="15000"/>
            </a:spcAft>
            <a:buChar char="•"/>
          </a:pPr>
          <a:r>
            <a:rPr lang="en-US" sz="1000" kern="1200" dirty="0">
              <a:solidFill>
                <a:schemeClr val="bg1">
                  <a:lumMod val="50000"/>
                </a:schemeClr>
              </a:solidFill>
            </a:rPr>
            <a:t>Work area(s) tackled</a:t>
          </a:r>
        </a:p>
        <a:p>
          <a:pPr marL="57150" lvl="1" indent="-57150" algn="l" defTabSz="444500">
            <a:lnSpc>
              <a:spcPct val="90000"/>
            </a:lnSpc>
            <a:spcBef>
              <a:spcPct val="0"/>
            </a:spcBef>
            <a:spcAft>
              <a:spcPct val="15000"/>
            </a:spcAft>
            <a:buChar char="•"/>
          </a:pPr>
          <a:r>
            <a:rPr lang="en-US" sz="1000" kern="1200" dirty="0">
              <a:solidFill>
                <a:schemeClr val="bg1">
                  <a:lumMod val="50000"/>
                </a:schemeClr>
              </a:solidFill>
            </a:rPr>
            <a:t>Efforts and means</a:t>
          </a:r>
        </a:p>
        <a:p>
          <a:pPr marL="57150" lvl="1" indent="-57150" algn="l" defTabSz="444500">
            <a:lnSpc>
              <a:spcPct val="90000"/>
            </a:lnSpc>
            <a:spcBef>
              <a:spcPct val="0"/>
            </a:spcBef>
            <a:spcAft>
              <a:spcPct val="15000"/>
            </a:spcAft>
            <a:buChar char="•"/>
          </a:pPr>
          <a:r>
            <a:rPr lang="en-US" sz="1000" kern="1200" dirty="0">
              <a:solidFill>
                <a:schemeClr val="bg1">
                  <a:lumMod val="50000"/>
                </a:schemeClr>
              </a:solidFill>
            </a:rPr>
            <a:t>Risk mitigation</a:t>
          </a:r>
        </a:p>
      </dsp:txBody>
      <dsp:txXfrm>
        <a:off x="6760223" y="1658620"/>
        <a:ext cx="1433601" cy="691228"/>
      </dsp:txXfrm>
    </dsp:sp>
    <dsp:sp modelId="{53AA7457-6CA1-E341-B31D-F7D269204C4F}">
      <dsp:nvSpPr>
        <dsp:cNvPr id="0" name=""/>
        <dsp:cNvSpPr/>
      </dsp:nvSpPr>
      <dsp:spPr>
        <a:xfrm>
          <a:off x="7474569" y="2620999"/>
          <a:ext cx="691988" cy="691988"/>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BE9142-711A-3941-BBCD-1D4B6E08C6FF}">
      <dsp:nvSpPr>
        <dsp:cNvPr id="0" name=""/>
        <dsp:cNvSpPr/>
      </dsp:nvSpPr>
      <dsp:spPr>
        <a:xfrm rot="17700000">
          <a:off x="6655003" y="3584139"/>
          <a:ext cx="1433601" cy="691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5720" bIns="0" numCol="1" spcCol="1270" anchor="ctr" anchorCtr="0">
          <a:noAutofit/>
        </a:bodyPr>
        <a:lstStyle/>
        <a:p>
          <a:pPr marL="0" lvl="0" indent="0" algn="r" defTabSz="800100">
            <a:lnSpc>
              <a:spcPct val="90000"/>
            </a:lnSpc>
            <a:spcBef>
              <a:spcPct val="0"/>
            </a:spcBef>
            <a:spcAft>
              <a:spcPct val="35000"/>
            </a:spcAft>
            <a:buNone/>
          </a:pPr>
          <a:r>
            <a:rPr lang="en-US" sz="1800" kern="1200" dirty="0"/>
            <a:t>Execute</a:t>
          </a:r>
        </a:p>
      </dsp:txBody>
      <dsp:txXfrm>
        <a:off x="6655003" y="3584139"/>
        <a:ext cx="1433601" cy="691228"/>
      </dsp:txXfrm>
    </dsp:sp>
    <dsp:sp modelId="{42605D42-5F9C-2744-BF5B-D73E336073AF}">
      <dsp:nvSpPr>
        <dsp:cNvPr id="0" name=""/>
        <dsp:cNvSpPr/>
      </dsp:nvSpPr>
      <dsp:spPr>
        <a:xfrm rot="17700000">
          <a:off x="7552523" y="1658620"/>
          <a:ext cx="1433601" cy="691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0" rIns="0" bIns="0" numCol="1" spcCol="1270" anchor="ctr" anchorCtr="0">
          <a:noAutofit/>
        </a:bodyPr>
        <a:lstStyle/>
        <a:p>
          <a:pPr marL="57150" lvl="1" indent="-57150" algn="l" defTabSz="444500">
            <a:lnSpc>
              <a:spcPct val="90000"/>
            </a:lnSpc>
            <a:spcBef>
              <a:spcPct val="0"/>
            </a:spcBef>
            <a:spcAft>
              <a:spcPct val="15000"/>
            </a:spcAft>
            <a:buChar char="•"/>
          </a:pPr>
          <a:r>
            <a:rPr lang="en-US" sz="1000" kern="1200" dirty="0">
              <a:solidFill>
                <a:schemeClr val="bg1">
                  <a:lumMod val="50000"/>
                </a:schemeClr>
              </a:solidFill>
            </a:rPr>
            <a:t>Fail early, fail often</a:t>
          </a:r>
        </a:p>
        <a:p>
          <a:pPr marL="57150" lvl="1" indent="-57150" algn="l" defTabSz="444500">
            <a:lnSpc>
              <a:spcPct val="90000"/>
            </a:lnSpc>
            <a:spcBef>
              <a:spcPct val="0"/>
            </a:spcBef>
            <a:spcAft>
              <a:spcPct val="15000"/>
            </a:spcAft>
            <a:buChar char="•"/>
          </a:pPr>
          <a:r>
            <a:rPr lang="en-US" sz="1000" kern="1200" dirty="0">
              <a:solidFill>
                <a:schemeClr val="bg1">
                  <a:lumMod val="50000"/>
                </a:schemeClr>
              </a:solidFill>
            </a:rPr>
            <a:t>Compete + cooperate with teams in same/other work areas</a:t>
          </a:r>
        </a:p>
      </dsp:txBody>
      <dsp:txXfrm>
        <a:off x="7552523" y="1658620"/>
        <a:ext cx="1433601" cy="691228"/>
      </dsp:txXfrm>
    </dsp:sp>
    <dsp:sp modelId="{3679099F-39DF-4146-9DA5-9CF4C517A3DC}">
      <dsp:nvSpPr>
        <dsp:cNvPr id="0" name=""/>
        <dsp:cNvSpPr/>
      </dsp:nvSpPr>
      <dsp:spPr>
        <a:xfrm>
          <a:off x="8266976" y="2300419"/>
          <a:ext cx="1333149" cy="1333149"/>
        </a:xfrm>
        <a:prstGeom prst="donut">
          <a:avLst>
            <a:gd name="adj" fmla="val 2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3854BF-3851-2241-A503-0548BB872ABE}">
      <dsp:nvSpPr>
        <dsp:cNvPr id="0" name=""/>
        <dsp:cNvSpPr/>
      </dsp:nvSpPr>
      <dsp:spPr>
        <a:xfrm rot="17700000">
          <a:off x="8736717" y="1213630"/>
          <a:ext cx="1657252" cy="79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0" tIns="0" rIns="0" bIns="0" numCol="1" spcCol="1270" anchor="ctr" anchorCtr="0">
          <a:noAutofit/>
        </a:bodyPr>
        <a:lstStyle/>
        <a:p>
          <a:pPr marL="0" lvl="0" indent="0" algn="l" defTabSz="1244600">
            <a:lnSpc>
              <a:spcPct val="90000"/>
            </a:lnSpc>
            <a:spcBef>
              <a:spcPct val="0"/>
            </a:spcBef>
            <a:spcAft>
              <a:spcPct val="35000"/>
            </a:spcAft>
            <a:buNone/>
          </a:pPr>
          <a:r>
            <a:rPr lang="en-US" sz="2800" kern="1200" dirty="0"/>
            <a:t>Results</a:t>
          </a:r>
        </a:p>
      </dsp:txBody>
      <dsp:txXfrm>
        <a:off x="8736717" y="1213630"/>
        <a:ext cx="1657252" cy="798667"/>
      </dsp:txXfrm>
    </dsp:sp>
    <dsp:sp modelId="{083B62E3-D776-F644-A01A-6DE5E15F5BDF}">
      <dsp:nvSpPr>
        <dsp:cNvPr id="0" name=""/>
        <dsp:cNvSpPr/>
      </dsp:nvSpPr>
      <dsp:spPr>
        <a:xfrm>
          <a:off x="9700542" y="2620999"/>
          <a:ext cx="691988" cy="691988"/>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CC63CD-33E0-4441-8669-DA463FCE9946}">
      <dsp:nvSpPr>
        <dsp:cNvPr id="0" name=""/>
        <dsp:cNvSpPr/>
      </dsp:nvSpPr>
      <dsp:spPr>
        <a:xfrm rot="17700000">
          <a:off x="8880976" y="3584139"/>
          <a:ext cx="1433601" cy="691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5720" bIns="0" numCol="1" spcCol="1270" anchor="ctr" anchorCtr="0">
          <a:noAutofit/>
        </a:bodyPr>
        <a:lstStyle/>
        <a:p>
          <a:pPr marL="0" lvl="0" indent="0" algn="r" defTabSz="800100">
            <a:lnSpc>
              <a:spcPct val="90000"/>
            </a:lnSpc>
            <a:spcBef>
              <a:spcPct val="0"/>
            </a:spcBef>
            <a:spcAft>
              <a:spcPct val="35000"/>
            </a:spcAft>
            <a:buNone/>
          </a:pPr>
          <a:r>
            <a:rPr lang="en-US" sz="1800" kern="1200" dirty="0"/>
            <a:t>Measure</a:t>
          </a:r>
        </a:p>
      </dsp:txBody>
      <dsp:txXfrm>
        <a:off x="8880976" y="3584139"/>
        <a:ext cx="1433601" cy="691228"/>
      </dsp:txXfrm>
    </dsp:sp>
    <dsp:sp modelId="{AB84460C-5B97-674F-9BC7-21307B75377E}">
      <dsp:nvSpPr>
        <dsp:cNvPr id="0" name=""/>
        <dsp:cNvSpPr/>
      </dsp:nvSpPr>
      <dsp:spPr>
        <a:xfrm rot="17700000">
          <a:off x="9778496" y="1658620"/>
          <a:ext cx="1433601" cy="691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0" rIns="0" bIns="0" numCol="1" spcCol="1270" anchor="ctr" anchorCtr="0">
          <a:noAutofit/>
        </a:bodyPr>
        <a:lstStyle/>
        <a:p>
          <a:pPr marL="57150" lvl="1" indent="-57150" algn="l" defTabSz="444500">
            <a:lnSpc>
              <a:spcPct val="90000"/>
            </a:lnSpc>
            <a:spcBef>
              <a:spcPct val="0"/>
            </a:spcBef>
            <a:spcAft>
              <a:spcPct val="15000"/>
            </a:spcAft>
            <a:buChar char="•"/>
          </a:pPr>
          <a:r>
            <a:rPr lang="en-US" sz="1000" kern="1200" dirty="0">
              <a:solidFill>
                <a:schemeClr val="bg1">
                  <a:lumMod val="50000"/>
                </a:schemeClr>
              </a:solidFill>
            </a:rPr>
            <a:t>S&amp;T impact</a:t>
          </a:r>
          <a:endParaRPr lang="en-US" sz="1000" kern="1200" dirty="0"/>
        </a:p>
        <a:p>
          <a:pPr marL="57150" lvl="1" indent="-57150" algn="l" defTabSz="444500">
            <a:lnSpc>
              <a:spcPct val="90000"/>
            </a:lnSpc>
            <a:spcBef>
              <a:spcPct val="0"/>
            </a:spcBef>
            <a:spcAft>
              <a:spcPct val="15000"/>
            </a:spcAft>
            <a:buChar char="•"/>
          </a:pPr>
          <a:r>
            <a:rPr lang="en-US" sz="1000" kern="1200" dirty="0">
              <a:solidFill>
                <a:schemeClr val="bg1">
                  <a:lumMod val="50000"/>
                </a:schemeClr>
              </a:solidFill>
            </a:rPr>
            <a:t>Business impact</a:t>
          </a:r>
        </a:p>
      </dsp:txBody>
      <dsp:txXfrm>
        <a:off x="9778496" y="1658620"/>
        <a:ext cx="1433601" cy="691228"/>
      </dsp:txXfrm>
    </dsp:sp>
    <dsp:sp modelId="{61BD7E34-CD8F-1A4E-BF2E-991D88E3706E}">
      <dsp:nvSpPr>
        <dsp:cNvPr id="0" name=""/>
        <dsp:cNvSpPr/>
      </dsp:nvSpPr>
      <dsp:spPr>
        <a:xfrm>
          <a:off x="10492842" y="2620999"/>
          <a:ext cx="691988" cy="691988"/>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BAEA7A-8DC3-7B4B-BFEA-E345BEB374E8}">
      <dsp:nvSpPr>
        <dsp:cNvPr id="0" name=""/>
        <dsp:cNvSpPr/>
      </dsp:nvSpPr>
      <dsp:spPr>
        <a:xfrm rot="17700000">
          <a:off x="9673276" y="3584139"/>
          <a:ext cx="1433601" cy="691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5720" bIns="0" numCol="1" spcCol="1270" anchor="ctr" anchorCtr="0">
          <a:noAutofit/>
        </a:bodyPr>
        <a:lstStyle/>
        <a:p>
          <a:pPr marL="0" lvl="0" indent="0" algn="r" defTabSz="800100">
            <a:lnSpc>
              <a:spcPct val="90000"/>
            </a:lnSpc>
            <a:spcBef>
              <a:spcPct val="0"/>
            </a:spcBef>
            <a:spcAft>
              <a:spcPct val="35000"/>
            </a:spcAft>
            <a:buNone/>
          </a:pPr>
          <a:r>
            <a:rPr lang="en-US" sz="1800" kern="1200" dirty="0"/>
            <a:t>Update </a:t>
          </a:r>
          <a:br>
            <a:rPr lang="en-US" sz="1800" kern="1200" dirty="0"/>
          </a:br>
          <a:r>
            <a:rPr lang="en-US" sz="1800" kern="1200" dirty="0"/>
            <a:t> &amp; pivot</a:t>
          </a:r>
        </a:p>
      </dsp:txBody>
      <dsp:txXfrm>
        <a:off x="9673276" y="3584139"/>
        <a:ext cx="1433601" cy="691228"/>
      </dsp:txXfrm>
    </dsp:sp>
    <dsp:sp modelId="{E8CE305C-FE78-7345-8302-D0E47C25FCB5}">
      <dsp:nvSpPr>
        <dsp:cNvPr id="0" name=""/>
        <dsp:cNvSpPr/>
      </dsp:nvSpPr>
      <dsp:spPr>
        <a:xfrm rot="17700000">
          <a:off x="10570796" y="1658620"/>
          <a:ext cx="1433601" cy="691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020" tIns="0" rIns="0" bIns="0" numCol="1" spcCol="1270" anchor="ctr" anchorCtr="0">
          <a:noAutofit/>
        </a:bodyPr>
        <a:lstStyle/>
        <a:p>
          <a:pPr marL="57150" lvl="1" indent="-57150" algn="l" defTabSz="444500">
            <a:lnSpc>
              <a:spcPct val="90000"/>
            </a:lnSpc>
            <a:spcBef>
              <a:spcPct val="0"/>
            </a:spcBef>
            <a:spcAft>
              <a:spcPct val="15000"/>
            </a:spcAft>
            <a:buChar char="•"/>
          </a:pPr>
          <a:r>
            <a:rPr lang="en-US" sz="1000" kern="1200" dirty="0">
              <a:solidFill>
                <a:schemeClr val="bg1">
                  <a:lumMod val="50000"/>
                </a:schemeClr>
              </a:solidFill>
            </a:rPr>
            <a:t>Roadmap</a:t>
          </a:r>
        </a:p>
        <a:p>
          <a:pPr marL="57150" lvl="1" indent="-57150" algn="l" defTabSz="444500">
            <a:lnSpc>
              <a:spcPct val="90000"/>
            </a:lnSpc>
            <a:spcBef>
              <a:spcPct val="0"/>
            </a:spcBef>
            <a:spcAft>
              <a:spcPct val="15000"/>
            </a:spcAft>
            <a:buChar char="•"/>
          </a:pPr>
          <a:r>
            <a:rPr lang="en-US" sz="1000" kern="1200" dirty="0">
              <a:solidFill>
                <a:schemeClr val="bg1">
                  <a:lumMod val="50000"/>
                </a:schemeClr>
              </a:solidFill>
            </a:rPr>
            <a:t>Expertise map</a:t>
          </a:r>
        </a:p>
      </dsp:txBody>
      <dsp:txXfrm>
        <a:off x="10570796" y="1658620"/>
        <a:ext cx="1433601" cy="691228"/>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4CA5F6-9684-4CB1-B16A-C56A2C2CDF8E}" type="datetimeFigureOut">
              <a:rPr lang="fr-FR" smtClean="0"/>
              <a:t>15/05/2019</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8D491F-1A0A-4085-8A5C-711E3F31C959}" type="slidenum">
              <a:rPr lang="fr-FR" smtClean="0"/>
              <a:t>‹#›</a:t>
            </a:fld>
            <a:endParaRPr lang="fr-FR"/>
          </a:p>
        </p:txBody>
      </p:sp>
    </p:spTree>
    <p:extLst>
      <p:ext uri="{BB962C8B-B14F-4D97-AF65-F5344CB8AC3E}">
        <p14:creationId xmlns:p14="http://schemas.microsoft.com/office/powerpoint/2010/main" val="2239951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sym typeface="Wingdings" pitchFamily="2" charset="2"/>
              </a:rPr>
              <a:t></a:t>
            </a:r>
            <a:endParaRPr lang="fr-FR" dirty="0"/>
          </a:p>
          <a:p>
            <a:endParaRPr lang="fr-FR" dirty="0"/>
          </a:p>
        </p:txBody>
      </p:sp>
      <p:sp>
        <p:nvSpPr>
          <p:cNvPr id="4" name="Slide Number Placeholder 3"/>
          <p:cNvSpPr>
            <a:spLocks noGrp="1"/>
          </p:cNvSpPr>
          <p:nvPr>
            <p:ph type="sldNum" sz="quarter" idx="10"/>
          </p:nvPr>
        </p:nvSpPr>
        <p:spPr/>
        <p:txBody>
          <a:bodyPr/>
          <a:lstStyle/>
          <a:p>
            <a:fld id="{5C8D491F-1A0A-4085-8A5C-711E3F31C959}" type="slidenum">
              <a:rPr lang="fr-FR" smtClean="0"/>
              <a:t>1</a:t>
            </a:fld>
            <a:endParaRPr lang="fr-FR"/>
          </a:p>
        </p:txBody>
      </p:sp>
    </p:spTree>
    <p:extLst>
      <p:ext uri="{BB962C8B-B14F-4D97-AF65-F5344CB8AC3E}">
        <p14:creationId xmlns:p14="http://schemas.microsoft.com/office/powerpoint/2010/main" val="3598987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fr-F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8D491F-1A0A-4085-8A5C-711E3F31C95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2516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5C8D491F-1A0A-4085-8A5C-711E3F31C959}" type="slidenum">
              <a:rPr lang="fr-FR" smtClean="0"/>
              <a:t>14</a:t>
            </a:fld>
            <a:endParaRPr lang="fr-FR"/>
          </a:p>
        </p:txBody>
      </p:sp>
    </p:spTree>
    <p:extLst>
      <p:ext uri="{BB962C8B-B14F-4D97-AF65-F5344CB8AC3E}">
        <p14:creationId xmlns:p14="http://schemas.microsoft.com/office/powerpoint/2010/main" val="3863247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In 2018 Europe </a:t>
            </a:r>
            <a:r>
              <a:rPr lang="fr-FR" dirty="0" err="1"/>
              <a:t>announced</a:t>
            </a:r>
            <a:r>
              <a:rPr lang="fr-FR" dirty="0"/>
              <a:t> ICT-03 (+impact </a:t>
            </a:r>
            <a:r>
              <a:rPr lang="fr-FR" dirty="0" err="1"/>
              <a:t>assessment</a:t>
            </a:r>
            <a:r>
              <a:rPr lang="fr-FR"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And </a:t>
            </a:r>
            <a:r>
              <a:rPr lang="fr-FR" dirty="0" err="1"/>
              <a:t>we</a:t>
            </a:r>
            <a:r>
              <a:rPr lang="fr-FR" dirty="0"/>
              <a:t> </a:t>
            </a:r>
            <a:r>
              <a:rPr lang="fr-FR" dirty="0" err="1"/>
              <a:t>just</a:t>
            </a:r>
            <a:r>
              <a:rPr lang="fr-FR" dirty="0"/>
              <a:t> </a:t>
            </a:r>
            <a:r>
              <a:rPr lang="fr-FR" dirty="0" err="1"/>
              <a:t>had</a:t>
            </a:r>
            <a:r>
              <a:rPr lang="fr-FR" dirty="0"/>
              <a:t> to </a:t>
            </a:r>
            <a:r>
              <a:rPr lang="fr-FR" dirty="0" err="1"/>
              <a:t>make</a:t>
            </a:r>
            <a:r>
              <a:rPr lang="fr-FR" dirty="0"/>
              <a:t> </a:t>
            </a:r>
            <a:r>
              <a:rPr lang="fr-FR" dirty="0" err="1"/>
              <a:t>this</a:t>
            </a:r>
            <a:r>
              <a:rPr lang="fr-FR" dirty="0"/>
              <a:t>, </a:t>
            </a:r>
            <a:r>
              <a:rPr lang="fr-FR" dirty="0" err="1"/>
              <a:t>because</a:t>
            </a:r>
            <a:r>
              <a:rPr lang="fr-FR" dirty="0"/>
              <a:t> </a:t>
            </a:r>
            <a:r>
              <a:rPr lang="fr-FR" dirty="0" err="1"/>
              <a:t>we’ve</a:t>
            </a:r>
            <a:r>
              <a:rPr lang="fr-FR" dirty="0"/>
              <a:t> </a:t>
            </a:r>
            <a:r>
              <a:rPr lang="fr-FR" dirty="0" err="1"/>
              <a:t>got</a:t>
            </a:r>
            <a:r>
              <a:rPr lang="fr-FR" dirty="0"/>
              <a:t> an </a:t>
            </a:r>
            <a:r>
              <a:rPr lang="fr-FR" dirty="0" err="1"/>
              <a:t>idea</a:t>
            </a:r>
            <a:r>
              <a:rPr lang="fr-FR" dirty="0"/>
              <a:t>, and </a:t>
            </a:r>
            <a:r>
              <a:rPr lang="fr-FR" dirty="0" err="1"/>
              <a:t>we</a:t>
            </a:r>
            <a:r>
              <a:rPr lang="fr-FR" dirty="0"/>
              <a:t> </a:t>
            </a:r>
            <a:r>
              <a:rPr lang="fr-FR" dirty="0" err="1"/>
              <a:t>wanted</a:t>
            </a:r>
            <a:r>
              <a:rPr lang="fr-FR" dirty="0"/>
              <a:t> to </a:t>
            </a:r>
            <a:r>
              <a:rPr lang="fr-FR" dirty="0" err="1"/>
              <a:t>see</a:t>
            </a:r>
            <a:r>
              <a:rPr lang="fr-FR" dirty="0"/>
              <a:t> </a:t>
            </a:r>
            <a:r>
              <a:rPr lang="fr-FR" dirty="0" err="1"/>
              <a:t>it</a:t>
            </a:r>
            <a:r>
              <a:rPr lang="fr-FR" dirty="0"/>
              <a:t> </a:t>
            </a:r>
            <a:r>
              <a:rPr lang="fr-FR" dirty="0" err="1"/>
              <a:t>through</a:t>
            </a:r>
            <a:endParaRPr lang="fr-FR" dirty="0"/>
          </a:p>
          <a:p>
            <a:endParaRPr lang="en-US" dirty="0"/>
          </a:p>
        </p:txBody>
      </p:sp>
      <p:sp>
        <p:nvSpPr>
          <p:cNvPr id="4" name="Slide Number Placeholder 3"/>
          <p:cNvSpPr>
            <a:spLocks noGrp="1"/>
          </p:cNvSpPr>
          <p:nvPr>
            <p:ph type="sldNum" sz="quarter" idx="10"/>
          </p:nvPr>
        </p:nvSpPr>
        <p:spPr/>
        <p:txBody>
          <a:bodyPr/>
          <a:lstStyle/>
          <a:p>
            <a:fld id="{5C8D491F-1A0A-4085-8A5C-711E3F31C959}" type="slidenum">
              <a:rPr lang="fr-FR" smtClean="0"/>
              <a:t>2</a:t>
            </a:fld>
            <a:endParaRPr lang="fr-FR"/>
          </a:p>
        </p:txBody>
      </p:sp>
    </p:spTree>
    <p:extLst>
      <p:ext uri="{BB962C8B-B14F-4D97-AF65-F5344CB8AC3E}">
        <p14:creationId xmlns:p14="http://schemas.microsoft.com/office/powerpoint/2010/main" val="711444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sym typeface="Wingdings" pitchFamily="2" charset="2"/>
              </a:rPr>
              <a:t></a:t>
            </a:r>
            <a:endParaRPr lang="fr-FR" dirty="0"/>
          </a:p>
          <a:p>
            <a:endParaRPr lang="fr-FR" dirty="0"/>
          </a:p>
        </p:txBody>
      </p:sp>
      <p:sp>
        <p:nvSpPr>
          <p:cNvPr id="4" name="Slide Number Placeholder 3"/>
          <p:cNvSpPr>
            <a:spLocks noGrp="1"/>
          </p:cNvSpPr>
          <p:nvPr>
            <p:ph type="sldNum" sz="quarter" idx="10"/>
          </p:nvPr>
        </p:nvSpPr>
        <p:spPr/>
        <p:txBody>
          <a:bodyPr/>
          <a:lstStyle/>
          <a:p>
            <a:fld id="{5C8D491F-1A0A-4085-8A5C-711E3F31C959}" type="slidenum">
              <a:rPr lang="fr-FR" smtClean="0"/>
              <a:t>3</a:t>
            </a:fld>
            <a:endParaRPr lang="fr-FR"/>
          </a:p>
        </p:txBody>
      </p:sp>
    </p:spTree>
    <p:extLst>
      <p:ext uri="{BB962C8B-B14F-4D97-AF65-F5344CB8AC3E}">
        <p14:creationId xmlns:p14="http://schemas.microsoft.com/office/powerpoint/2010/main" val="1430494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8D491F-1A0A-4085-8A5C-711E3F31C95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0205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None/>
              <a:tabLst/>
              <a:defRPr/>
            </a:pPr>
            <a:r>
              <a:rPr lang="en-US" dirty="0"/>
              <a:t>First principles</a:t>
            </a:r>
          </a:p>
        </p:txBody>
      </p:sp>
      <p:sp>
        <p:nvSpPr>
          <p:cNvPr id="4" name="Slide Number Placeholder 3"/>
          <p:cNvSpPr>
            <a:spLocks noGrp="1"/>
          </p:cNvSpPr>
          <p:nvPr>
            <p:ph type="sldNum" sz="quarter" idx="10"/>
          </p:nvPr>
        </p:nvSpPr>
        <p:spPr/>
        <p:txBody>
          <a:bodyPr/>
          <a:lstStyle/>
          <a:p>
            <a:fld id="{5C8D491F-1A0A-4085-8A5C-711E3F31C959}" type="slidenum">
              <a:rPr lang="fr-FR" smtClean="0"/>
              <a:t>5</a:t>
            </a:fld>
            <a:endParaRPr lang="fr-FR"/>
          </a:p>
        </p:txBody>
      </p:sp>
    </p:spTree>
    <p:extLst>
      <p:ext uri="{BB962C8B-B14F-4D97-AF65-F5344CB8AC3E}">
        <p14:creationId xmlns:p14="http://schemas.microsoft.com/office/powerpoint/2010/main" val="2338281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8D491F-1A0A-4085-8A5C-711E3F31C95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772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8D491F-1A0A-4085-8A5C-711E3F31C959}"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031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D491F-1A0A-4085-8A5C-711E3F31C959}" type="slidenum">
              <a:rPr lang="fr-FR" smtClean="0"/>
              <a:t>9</a:t>
            </a:fld>
            <a:endParaRPr lang="fr-FR"/>
          </a:p>
        </p:txBody>
      </p:sp>
    </p:spTree>
    <p:extLst>
      <p:ext uri="{BB962C8B-B14F-4D97-AF65-F5344CB8AC3E}">
        <p14:creationId xmlns:p14="http://schemas.microsoft.com/office/powerpoint/2010/main" val="498970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7 000 vs. 150 000</a:t>
            </a:r>
          </a:p>
          <a:p>
            <a:r>
              <a:rPr lang="en-US" dirty="0"/>
              <a:t>(Herodotus) </a:t>
            </a:r>
            <a:r>
              <a:rPr lang="fr-FR" dirty="0"/>
              <a:t>George B. Grundy.</a:t>
            </a:r>
            <a:endParaRPr lang="en-US" dirty="0"/>
          </a:p>
        </p:txBody>
      </p:sp>
      <p:sp>
        <p:nvSpPr>
          <p:cNvPr id="4" name="Slide Number Placeholder 3"/>
          <p:cNvSpPr>
            <a:spLocks noGrp="1"/>
          </p:cNvSpPr>
          <p:nvPr>
            <p:ph type="sldNum" sz="quarter" idx="10"/>
          </p:nvPr>
        </p:nvSpPr>
        <p:spPr/>
        <p:txBody>
          <a:bodyPr/>
          <a:lstStyle/>
          <a:p>
            <a:fld id="{5C8D491F-1A0A-4085-8A5C-711E3F31C959}" type="slidenum">
              <a:rPr lang="fr-FR" smtClean="0"/>
              <a:t>10</a:t>
            </a:fld>
            <a:endParaRPr lang="fr-FR"/>
          </a:p>
        </p:txBody>
      </p:sp>
    </p:spTree>
    <p:extLst>
      <p:ext uri="{BB962C8B-B14F-4D97-AF65-F5344CB8AC3E}">
        <p14:creationId xmlns:p14="http://schemas.microsoft.com/office/powerpoint/2010/main" val="1693468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D62C022-1E06-B84C-87AC-0D2BA262B49A}"/>
              </a:ext>
            </a:extLst>
          </p:cNvPr>
          <p:cNvSpPr>
            <a:spLocks noGrp="1"/>
          </p:cNvSpPr>
          <p:nvPr>
            <p:ph type="pic" sz="quarter" idx="10"/>
          </p:nvPr>
        </p:nvSpPr>
        <p:spPr>
          <a:xfrm>
            <a:off x="0" y="0"/>
            <a:ext cx="12192000" cy="6858000"/>
          </a:xfrm>
          <a:prstGeom prst="rect">
            <a:avLst/>
          </a:prstGeom>
        </p:spPr>
        <p:txBody>
          <a:bodyPr/>
          <a:lstStyle>
            <a:lvl1pPr>
              <a:defRPr>
                <a:solidFill>
                  <a:schemeClr val="bg2"/>
                </a:solidFill>
              </a:defRPr>
            </a:lvl1pPr>
          </a:lstStyle>
          <a:p>
            <a:endParaRPr lang="fr-FR" dirty="0"/>
          </a:p>
        </p:txBody>
      </p:sp>
      <p:sp>
        <p:nvSpPr>
          <p:cNvPr id="16" name="Rectangle 15"/>
          <p:cNvSpPr/>
          <p:nvPr/>
        </p:nvSpPr>
        <p:spPr>
          <a:xfrm>
            <a:off x="0" y="4550648"/>
            <a:ext cx="12192000" cy="72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solidFill>
                <a:schemeClr val="bg2"/>
              </a:solidFill>
            </a:endParaRPr>
          </a:p>
        </p:txBody>
      </p:sp>
      <p:sp>
        <p:nvSpPr>
          <p:cNvPr id="2" name="Titre 1"/>
          <p:cNvSpPr>
            <a:spLocks noGrp="1"/>
          </p:cNvSpPr>
          <p:nvPr>
            <p:ph type="ctrTitle" hasCustomPrompt="1"/>
          </p:nvPr>
        </p:nvSpPr>
        <p:spPr>
          <a:xfrm>
            <a:off x="243840" y="2939624"/>
            <a:ext cx="11704320" cy="1926336"/>
          </a:xfrm>
          <a:prstGeom prst="rect">
            <a:avLst/>
          </a:prstGeom>
        </p:spPr>
        <p:txBody>
          <a:bodyPr lIns="0" tIns="0" rIns="0" bIns="0" anchor="ctr" anchorCtr="0"/>
          <a:lstStyle>
            <a:lvl1pPr algn="ctr">
              <a:lnSpc>
                <a:spcPts val="1800"/>
              </a:lnSpc>
              <a:defRPr sz="9600" b="1" cap="all" spc="700" baseline="0">
                <a:solidFill>
                  <a:schemeClr val="bg2"/>
                </a:solidFill>
                <a:latin typeface="+mj-lt"/>
                <a:cs typeface="Calibri" panose="020F0502020204030204" pitchFamily="34" charset="0"/>
              </a:defRPr>
            </a:lvl1pPr>
          </a:lstStyle>
          <a:p>
            <a:r>
              <a:rPr lang="en-US" dirty="0"/>
              <a:t>title</a:t>
            </a:r>
            <a:endParaRPr lang="fr-FR" dirty="0"/>
          </a:p>
        </p:txBody>
      </p:sp>
      <p:sp>
        <p:nvSpPr>
          <p:cNvPr id="14" name="Text Placeholder 13">
            <a:extLst>
              <a:ext uri="{FF2B5EF4-FFF2-40B4-BE49-F238E27FC236}">
                <a16:creationId xmlns:a16="http://schemas.microsoft.com/office/drawing/2014/main" id="{10708FA0-D8CE-4C46-B55A-77858B539422}"/>
              </a:ext>
            </a:extLst>
          </p:cNvPr>
          <p:cNvSpPr>
            <a:spLocks noGrp="1"/>
          </p:cNvSpPr>
          <p:nvPr>
            <p:ph type="body" sz="quarter" idx="12" hasCustomPrompt="1"/>
          </p:nvPr>
        </p:nvSpPr>
        <p:spPr>
          <a:xfrm>
            <a:off x="746234" y="6337737"/>
            <a:ext cx="10699532" cy="417975"/>
          </a:xfrm>
          <a:prstGeom prst="rect">
            <a:avLst/>
          </a:prstGeom>
        </p:spPr>
        <p:txBody>
          <a:bodyPr numCol="4" spcCol="720000" anchor="ctr"/>
          <a:lstStyle>
            <a:lvl2pPr marL="0" indent="0" algn="ctr">
              <a:buNone/>
              <a:defRPr sz="1400" b="1" cap="all" spc="100" baseline="0">
                <a:solidFill>
                  <a:schemeClr val="bg2"/>
                </a:solidFill>
              </a:defRPr>
            </a:lvl2pPr>
          </a:lstStyle>
          <a:p>
            <a:pPr lvl="1"/>
            <a:r>
              <a:rPr lang="fr-FR" dirty="0"/>
              <a:t>SUB1</a:t>
            </a:r>
          </a:p>
          <a:p>
            <a:pPr lvl="1"/>
            <a:r>
              <a:rPr lang="fr-FR" dirty="0"/>
              <a:t>SUB2</a:t>
            </a:r>
          </a:p>
          <a:p>
            <a:pPr lvl="1"/>
            <a:r>
              <a:rPr lang="fr-FR" dirty="0"/>
              <a:t>SUB3</a:t>
            </a:r>
          </a:p>
          <a:p>
            <a:pPr lvl="1"/>
            <a:r>
              <a:rPr lang="fr-FR" dirty="0"/>
              <a:t>sub4</a:t>
            </a:r>
          </a:p>
        </p:txBody>
      </p:sp>
    </p:spTree>
    <p:extLst>
      <p:ext uri="{BB962C8B-B14F-4D97-AF65-F5344CB8AC3E}">
        <p14:creationId xmlns:p14="http://schemas.microsoft.com/office/powerpoint/2010/main" val="3042356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ait marquant">
    <p:spTree>
      <p:nvGrpSpPr>
        <p:cNvPr id="1" name=""/>
        <p:cNvGrpSpPr/>
        <p:nvPr/>
      </p:nvGrpSpPr>
      <p:grpSpPr>
        <a:xfrm>
          <a:off x="0" y="0"/>
          <a:ext cx="0" cy="0"/>
          <a:chOff x="0" y="0"/>
          <a:chExt cx="0" cy="0"/>
        </a:xfrm>
      </p:grpSpPr>
      <p:graphicFrame>
        <p:nvGraphicFramePr>
          <p:cNvPr id="13" name="Tableau 12"/>
          <p:cNvGraphicFramePr>
            <a:graphicFrameLocks noGrp="1"/>
          </p:cNvGraphicFramePr>
          <p:nvPr>
            <p:extLst/>
          </p:nvPr>
        </p:nvGraphicFramePr>
        <p:xfrm>
          <a:off x="521876" y="6402666"/>
          <a:ext cx="11712387" cy="429384"/>
        </p:xfrm>
        <a:graphic>
          <a:graphicData uri="http://schemas.openxmlformats.org/drawingml/2006/table">
            <a:tbl>
              <a:tblPr>
                <a:tableStyleId>{073A0DAA-6AF3-43AB-8588-CEC1D06C72B9}</a:tableStyleId>
              </a:tblPr>
              <a:tblGrid>
                <a:gridCol w="3328956">
                  <a:extLst>
                    <a:ext uri="{9D8B030D-6E8A-4147-A177-3AD203B41FA5}">
                      <a16:colId xmlns:a16="http://schemas.microsoft.com/office/drawing/2014/main" val="20000"/>
                    </a:ext>
                  </a:extLst>
                </a:gridCol>
                <a:gridCol w="3195138">
                  <a:extLst>
                    <a:ext uri="{9D8B030D-6E8A-4147-A177-3AD203B41FA5}">
                      <a16:colId xmlns:a16="http://schemas.microsoft.com/office/drawing/2014/main" val="20001"/>
                    </a:ext>
                  </a:extLst>
                </a:gridCol>
                <a:gridCol w="2393814">
                  <a:extLst>
                    <a:ext uri="{9D8B030D-6E8A-4147-A177-3AD203B41FA5}">
                      <a16:colId xmlns:a16="http://schemas.microsoft.com/office/drawing/2014/main" val="20002"/>
                    </a:ext>
                  </a:extLst>
                </a:gridCol>
                <a:gridCol w="931493">
                  <a:extLst>
                    <a:ext uri="{9D8B030D-6E8A-4147-A177-3AD203B41FA5}">
                      <a16:colId xmlns:a16="http://schemas.microsoft.com/office/drawing/2014/main" val="20003"/>
                    </a:ext>
                  </a:extLst>
                </a:gridCol>
                <a:gridCol w="931493">
                  <a:extLst>
                    <a:ext uri="{9D8B030D-6E8A-4147-A177-3AD203B41FA5}">
                      <a16:colId xmlns:a16="http://schemas.microsoft.com/office/drawing/2014/main" val="20004"/>
                    </a:ext>
                  </a:extLst>
                </a:gridCol>
                <a:gridCol w="931493">
                  <a:extLst>
                    <a:ext uri="{9D8B030D-6E8A-4147-A177-3AD203B41FA5}">
                      <a16:colId xmlns:a16="http://schemas.microsoft.com/office/drawing/2014/main" val="20005"/>
                    </a:ext>
                  </a:extLst>
                </a:gridCol>
              </a:tblGrid>
              <a:tr h="213360">
                <a:tc>
                  <a:txBody>
                    <a:bodyPr/>
                    <a:lstStyle/>
                    <a:p>
                      <a:pPr algn="l"/>
                      <a:r>
                        <a:rPr lang="fr-FR" sz="800" b="0" i="0" baseline="0" dirty="0">
                          <a:ln>
                            <a:solidFill>
                              <a:sysClr val="windowText" lastClr="000000"/>
                            </a:solidFill>
                          </a:ln>
                          <a:latin typeface="Arial" panose="020B0604020202020204" pitchFamily="34" charset="0"/>
                        </a:rPr>
                        <a:t> Jalon du contrat d’objectif associé : </a:t>
                      </a:r>
                    </a:p>
                  </a:txBody>
                  <a:tcPr anchor="ctr">
                    <a:lnL w="6350" cap="flat" cmpd="sng" algn="ctr">
                      <a:solidFill>
                        <a:schemeClr val="accent6"/>
                      </a:solidFill>
                      <a:prstDash val="solid"/>
                      <a:round/>
                      <a:headEnd type="none" w="med" len="med"/>
                      <a:tailEnd type="none" w="med" len="med"/>
                    </a:lnL>
                    <a:lnT w="6350" cap="flat" cmpd="sng" algn="ctr">
                      <a:solidFill>
                        <a:schemeClr val="accent6"/>
                      </a:solidFill>
                      <a:prstDash val="solid"/>
                      <a:round/>
                      <a:headEnd type="none" w="med" len="med"/>
                      <a:tailEnd type="none" w="med" len="med"/>
                    </a:lnT>
                    <a:solidFill>
                      <a:schemeClr val="bg2">
                        <a:lumMod val="75000"/>
                      </a:schemeClr>
                    </a:solidFill>
                  </a:tcPr>
                </a:tc>
                <a:tc>
                  <a:txBody>
                    <a:bodyPr/>
                    <a:lstStyle/>
                    <a:p>
                      <a:pPr algn="l"/>
                      <a:r>
                        <a:rPr lang="fr-FR" sz="800" b="0" i="0" baseline="0" dirty="0">
                          <a:ln>
                            <a:solidFill>
                              <a:sysClr val="windowText" lastClr="000000"/>
                            </a:solidFill>
                          </a:ln>
                          <a:latin typeface="Arial" panose="020B0604020202020204" pitchFamily="34" charset="0"/>
                        </a:rPr>
                        <a:t>Sous-segment : </a:t>
                      </a:r>
                    </a:p>
                  </a:txBody>
                  <a:tcPr anchor="ctr">
                    <a:lnT w="6350" cap="flat" cmpd="sng" algn="ctr">
                      <a:solidFill>
                        <a:schemeClr val="accent6"/>
                      </a:solidFill>
                      <a:prstDash val="solid"/>
                      <a:round/>
                      <a:headEnd type="none" w="med" len="med"/>
                      <a:tailEnd type="none" w="med" len="med"/>
                    </a:lnT>
                    <a:solidFill>
                      <a:schemeClr val="bg2">
                        <a:lumMod val="75000"/>
                      </a:schemeClr>
                    </a:solidFill>
                  </a:tcPr>
                </a:tc>
                <a:tc>
                  <a:txBody>
                    <a:bodyPr/>
                    <a:lstStyle/>
                    <a:p>
                      <a:pPr algn="l"/>
                      <a:r>
                        <a:rPr lang="fr-FR" sz="800" b="0" i="0" baseline="0" dirty="0">
                          <a:ln>
                            <a:solidFill>
                              <a:sysClr val="windowText" lastClr="000000"/>
                            </a:solidFill>
                          </a:ln>
                          <a:latin typeface="Arial" panose="020B0604020202020204" pitchFamily="34" charset="0"/>
                        </a:rPr>
                        <a:t>EOTP :  (si possible) </a:t>
                      </a:r>
                    </a:p>
                  </a:txBody>
                  <a:tcPr>
                    <a:lnT w="6350" cap="flat" cmpd="sng" algn="ctr">
                      <a:solidFill>
                        <a:schemeClr val="accent6"/>
                      </a:solidFill>
                      <a:prstDash val="solid"/>
                      <a:round/>
                      <a:headEnd type="none" w="med" len="med"/>
                      <a:tailEnd type="none" w="med" len="med"/>
                    </a:lnT>
                    <a:solidFill>
                      <a:schemeClr val="bg2">
                        <a:lumMod val="75000"/>
                      </a:schemeClr>
                    </a:solidFill>
                  </a:tcPr>
                </a:tc>
                <a:tc gridSpan="3">
                  <a:txBody>
                    <a:bodyPr/>
                    <a:lstStyle/>
                    <a:p>
                      <a:pPr algn="ctr"/>
                      <a:r>
                        <a:rPr lang="fr-FR" sz="800" b="0" i="0" baseline="0" dirty="0">
                          <a:ln>
                            <a:solidFill>
                              <a:sysClr val="windowText" lastClr="000000"/>
                            </a:solidFill>
                          </a:ln>
                          <a:latin typeface="Arial" panose="020B0604020202020204" pitchFamily="34" charset="0"/>
                        </a:rPr>
                        <a:t>Confidentialité </a:t>
                      </a:r>
                    </a:p>
                  </a:txBody>
                  <a:tcPr>
                    <a:lnT w="6350" cap="flat" cmpd="sng" algn="ctr">
                      <a:solidFill>
                        <a:schemeClr val="accent6"/>
                      </a:solidFill>
                      <a:prstDash val="solid"/>
                      <a:round/>
                      <a:headEnd type="none" w="med" len="med"/>
                      <a:tailEnd type="none" w="med" len="med"/>
                    </a:lnT>
                    <a:solidFill>
                      <a:schemeClr val="bg2">
                        <a:lumMod val="75000"/>
                      </a:schemeClr>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216024">
                <a:tc>
                  <a:txBody>
                    <a:bodyPr/>
                    <a:lstStyle/>
                    <a:p>
                      <a:pPr algn="l"/>
                      <a:r>
                        <a:rPr lang="fr-FR" sz="700" b="0" i="0" baseline="0" dirty="0">
                          <a:ln>
                            <a:solidFill>
                              <a:sysClr val="windowText" lastClr="000000"/>
                            </a:solidFill>
                          </a:ln>
                          <a:latin typeface="Arial" panose="020B0604020202020204" pitchFamily="34" charset="0"/>
                        </a:rPr>
                        <a:t> (idem </a:t>
                      </a:r>
                      <a:r>
                        <a:rPr lang="fr-FR" sz="700" b="0" i="0" baseline="0" dirty="0" err="1">
                          <a:ln>
                            <a:solidFill>
                              <a:sysClr val="windowText" lastClr="000000"/>
                            </a:solidFill>
                          </a:ln>
                          <a:latin typeface="Arial" panose="020B0604020202020204" pitchFamily="34" charset="0"/>
                        </a:rPr>
                        <a:t>word</a:t>
                      </a:r>
                      <a:r>
                        <a:rPr lang="fr-FR" sz="700" b="0" i="0" baseline="0" dirty="0">
                          <a:ln>
                            <a:solidFill>
                              <a:sysClr val="windowText" lastClr="000000"/>
                            </a:solidFill>
                          </a:ln>
                          <a:latin typeface="Arial" panose="020B0604020202020204" pitchFamily="34" charset="0"/>
                        </a:rPr>
                        <a:t>)</a:t>
                      </a:r>
                    </a:p>
                  </a:txBody>
                  <a:tcPr anchor="ctr">
                    <a:lnL w="6350" cap="flat" cmpd="sng" algn="ctr">
                      <a:solidFill>
                        <a:schemeClr val="accent6"/>
                      </a:solidFill>
                      <a:prstDash val="solid"/>
                      <a:round/>
                      <a:headEnd type="none" w="med" len="med"/>
                      <a:tailEnd type="none" w="med" len="med"/>
                    </a:lnL>
                    <a:solidFill>
                      <a:schemeClr val="bg2">
                        <a:lumMod val="75000"/>
                      </a:schemeClr>
                    </a:solidFill>
                  </a:tcPr>
                </a:tc>
                <a:tc>
                  <a:txBody>
                    <a:bodyPr/>
                    <a:lstStyle/>
                    <a:p>
                      <a:pPr algn="l"/>
                      <a:endParaRPr lang="fr-FR" sz="800" b="0" i="0" baseline="0" dirty="0">
                        <a:ln>
                          <a:solidFill>
                            <a:sysClr val="windowText" lastClr="000000"/>
                          </a:solidFill>
                        </a:ln>
                        <a:latin typeface="Arial" panose="020B0604020202020204" pitchFamily="34" charset="0"/>
                      </a:endParaRPr>
                    </a:p>
                  </a:txBody>
                  <a:tcPr anchor="ctr">
                    <a:solidFill>
                      <a:schemeClr val="bg2">
                        <a:lumMod val="75000"/>
                      </a:schemeClr>
                    </a:solidFill>
                  </a:tcPr>
                </a:tc>
                <a:tc>
                  <a:txBody>
                    <a:bodyPr/>
                    <a:lstStyle/>
                    <a:p>
                      <a:pPr algn="l"/>
                      <a:endParaRPr lang="fr-FR" sz="800" b="0" i="0" baseline="0" dirty="0">
                        <a:ln>
                          <a:solidFill>
                            <a:sysClr val="windowText" lastClr="000000"/>
                          </a:solidFill>
                        </a:ln>
                        <a:latin typeface="Arial" panose="020B0604020202020204" pitchFamily="34" charset="0"/>
                      </a:endParaRPr>
                    </a:p>
                  </a:txBody>
                  <a:tcPr>
                    <a:solidFill>
                      <a:schemeClr val="bg2">
                        <a:lumMod val="75000"/>
                      </a:schemeClr>
                    </a:solidFill>
                  </a:tcPr>
                </a:tc>
                <a:tc>
                  <a:txBody>
                    <a:bodyPr/>
                    <a:lstStyle/>
                    <a:p>
                      <a:pPr algn="l"/>
                      <a:r>
                        <a:rPr lang="fr-FR" sz="800" b="0" i="0" baseline="0" dirty="0">
                          <a:ln>
                            <a:solidFill>
                              <a:sysClr val="windowText" lastClr="000000"/>
                            </a:solidFill>
                          </a:ln>
                          <a:latin typeface="Arial" panose="020B0604020202020204" pitchFamily="34" charset="0"/>
                        </a:rPr>
                        <a:t>CEA</a:t>
                      </a:r>
                    </a:p>
                  </a:txBody>
                  <a:tcPr>
                    <a:solidFill>
                      <a:schemeClr val="bg2">
                        <a:lumMod val="75000"/>
                      </a:schemeClr>
                    </a:solidFill>
                  </a:tcPr>
                </a:tc>
                <a:tc>
                  <a:txBody>
                    <a:bodyPr/>
                    <a:lstStyle/>
                    <a:p>
                      <a:pPr algn="l"/>
                      <a:r>
                        <a:rPr lang="fr-FR" sz="800" b="0" i="0" baseline="0" dirty="0">
                          <a:ln>
                            <a:solidFill>
                              <a:sysClr val="windowText" lastClr="000000"/>
                            </a:solidFill>
                          </a:ln>
                          <a:latin typeface="Arial" panose="020B0604020202020204" pitchFamily="34" charset="0"/>
                        </a:rPr>
                        <a:t>DRT</a:t>
                      </a:r>
                    </a:p>
                  </a:txBody>
                  <a:tcPr>
                    <a:solidFill>
                      <a:schemeClr val="bg2">
                        <a:lumMod val="75000"/>
                      </a:schemeClr>
                    </a:solidFill>
                  </a:tcPr>
                </a:tc>
                <a:tc>
                  <a:txBody>
                    <a:bodyPr/>
                    <a:lstStyle/>
                    <a:p>
                      <a:pPr algn="l"/>
                      <a:r>
                        <a:rPr lang="fr-FR" sz="800" b="0" i="0" baseline="0" dirty="0">
                          <a:ln>
                            <a:solidFill>
                              <a:sysClr val="windowText" lastClr="000000"/>
                            </a:solidFill>
                          </a:ln>
                          <a:latin typeface="Arial" panose="020B0604020202020204" pitchFamily="34" charset="0"/>
                        </a:rPr>
                        <a:t>Public</a:t>
                      </a:r>
                    </a:p>
                  </a:txBody>
                  <a:tcPr>
                    <a:solidFill>
                      <a:schemeClr val="bg2">
                        <a:lumMod val="75000"/>
                      </a:schemeClr>
                    </a:solidFill>
                  </a:tcPr>
                </a:tc>
                <a:extLst>
                  <a:ext uri="{0D108BD9-81ED-4DB2-BD59-A6C34878D82A}">
                    <a16:rowId xmlns:a16="http://schemas.microsoft.com/office/drawing/2014/main" val="10001"/>
                  </a:ext>
                </a:extLst>
              </a:tr>
            </a:tbl>
          </a:graphicData>
        </a:graphic>
      </p:graphicFrame>
      <p:sp>
        <p:nvSpPr>
          <p:cNvPr id="7" name="ZoneTexte 6"/>
          <p:cNvSpPr txBox="1"/>
          <p:nvPr/>
        </p:nvSpPr>
        <p:spPr>
          <a:xfrm>
            <a:off x="2455542" y="116910"/>
            <a:ext cx="3072341" cy="215444"/>
          </a:xfrm>
          <a:prstGeom prst="rect">
            <a:avLst/>
          </a:prstGeom>
          <a:noFill/>
        </p:spPr>
        <p:txBody>
          <a:bodyPr wrap="square" lIns="0" tIns="0" rIns="0" bIns="0" rtlCol="0" anchor="ctr" anchorCtr="0">
            <a:spAutoFit/>
          </a:bodyPr>
          <a:lstStyle/>
          <a:p>
            <a:r>
              <a:rPr lang="fr-FR" sz="1400" dirty="0">
                <a:solidFill>
                  <a:srgbClr val="FFFFFF"/>
                </a:solidFill>
              </a:rPr>
              <a:t>Résultats et faits marquants</a:t>
            </a:r>
          </a:p>
        </p:txBody>
      </p:sp>
      <p:sp>
        <p:nvSpPr>
          <p:cNvPr id="8" name="ZoneTexte 7"/>
          <p:cNvSpPr txBox="1"/>
          <p:nvPr/>
        </p:nvSpPr>
        <p:spPr>
          <a:xfrm>
            <a:off x="337012" y="883533"/>
            <a:ext cx="8638713" cy="215444"/>
          </a:xfrm>
          <a:prstGeom prst="rect">
            <a:avLst/>
          </a:prstGeom>
          <a:noFill/>
        </p:spPr>
        <p:txBody>
          <a:bodyPr wrap="square" lIns="0" tIns="0" rIns="0" bIns="0" rtlCol="0" anchor="t" anchorCtr="0">
            <a:spAutoFit/>
          </a:bodyPr>
          <a:lstStyle/>
          <a:p>
            <a:r>
              <a:rPr lang="fr-FR" sz="1400" b="1" cap="all" dirty="0">
                <a:solidFill>
                  <a:srgbClr val="E60019"/>
                </a:solidFill>
              </a:rPr>
              <a:t>OBJECTIFS :</a:t>
            </a:r>
          </a:p>
        </p:txBody>
      </p:sp>
      <p:sp>
        <p:nvSpPr>
          <p:cNvPr id="9" name="ZoneTexte 8"/>
          <p:cNvSpPr txBox="1"/>
          <p:nvPr/>
        </p:nvSpPr>
        <p:spPr>
          <a:xfrm>
            <a:off x="335360" y="2215075"/>
            <a:ext cx="10964235" cy="215444"/>
          </a:xfrm>
          <a:prstGeom prst="rect">
            <a:avLst/>
          </a:prstGeom>
          <a:noFill/>
        </p:spPr>
        <p:txBody>
          <a:bodyPr wrap="square" lIns="0" tIns="0" rIns="0" bIns="0" rtlCol="0" anchor="t" anchorCtr="0">
            <a:spAutoFit/>
          </a:bodyPr>
          <a:lstStyle/>
          <a:p>
            <a:r>
              <a:rPr lang="fr-FR" sz="1400" b="1" cap="all" dirty="0">
                <a:solidFill>
                  <a:srgbClr val="E60019"/>
                </a:solidFill>
              </a:rPr>
              <a:t>Résultats :</a:t>
            </a:r>
          </a:p>
        </p:txBody>
      </p:sp>
      <p:graphicFrame>
        <p:nvGraphicFramePr>
          <p:cNvPr id="12" name="Tableau 11"/>
          <p:cNvGraphicFramePr>
            <a:graphicFrameLocks noGrp="1"/>
          </p:cNvGraphicFramePr>
          <p:nvPr>
            <p:extLst/>
          </p:nvPr>
        </p:nvGraphicFramePr>
        <p:xfrm>
          <a:off x="503809" y="6007434"/>
          <a:ext cx="11695287" cy="338984"/>
        </p:xfrm>
        <a:graphic>
          <a:graphicData uri="http://schemas.openxmlformats.org/drawingml/2006/table">
            <a:tbl>
              <a:tblPr>
                <a:tableStyleId>{073A0DAA-6AF3-43AB-8588-CEC1D06C72B9}</a:tableStyleId>
              </a:tblPr>
              <a:tblGrid>
                <a:gridCol w="1452832">
                  <a:extLst>
                    <a:ext uri="{9D8B030D-6E8A-4147-A177-3AD203B41FA5}">
                      <a16:colId xmlns:a16="http://schemas.microsoft.com/office/drawing/2014/main" val="20000"/>
                    </a:ext>
                  </a:extLst>
                </a:gridCol>
                <a:gridCol w="1234906">
                  <a:extLst>
                    <a:ext uri="{9D8B030D-6E8A-4147-A177-3AD203B41FA5}">
                      <a16:colId xmlns:a16="http://schemas.microsoft.com/office/drawing/2014/main" val="20001"/>
                    </a:ext>
                  </a:extLst>
                </a:gridCol>
                <a:gridCol w="1234906">
                  <a:extLst>
                    <a:ext uri="{9D8B030D-6E8A-4147-A177-3AD203B41FA5}">
                      <a16:colId xmlns:a16="http://schemas.microsoft.com/office/drawing/2014/main" val="20002"/>
                    </a:ext>
                  </a:extLst>
                </a:gridCol>
                <a:gridCol w="1089623">
                  <a:extLst>
                    <a:ext uri="{9D8B030D-6E8A-4147-A177-3AD203B41FA5}">
                      <a16:colId xmlns:a16="http://schemas.microsoft.com/office/drawing/2014/main" val="20003"/>
                    </a:ext>
                  </a:extLst>
                </a:gridCol>
                <a:gridCol w="1498444">
                  <a:extLst>
                    <a:ext uri="{9D8B030D-6E8A-4147-A177-3AD203B41FA5}">
                      <a16:colId xmlns:a16="http://schemas.microsoft.com/office/drawing/2014/main" val="20004"/>
                    </a:ext>
                  </a:extLst>
                </a:gridCol>
                <a:gridCol w="2634307">
                  <a:extLst>
                    <a:ext uri="{9D8B030D-6E8A-4147-A177-3AD203B41FA5}">
                      <a16:colId xmlns:a16="http://schemas.microsoft.com/office/drawing/2014/main" val="20005"/>
                    </a:ext>
                  </a:extLst>
                </a:gridCol>
                <a:gridCol w="2550269">
                  <a:extLst>
                    <a:ext uri="{9D8B030D-6E8A-4147-A177-3AD203B41FA5}">
                      <a16:colId xmlns:a16="http://schemas.microsoft.com/office/drawing/2014/main" val="20006"/>
                    </a:ext>
                  </a:extLst>
                </a:gridCol>
              </a:tblGrid>
              <a:tr h="338984">
                <a:tc>
                  <a:txBody>
                    <a:bodyPr/>
                    <a:lstStyle/>
                    <a:p>
                      <a:pPr algn="l"/>
                      <a:endParaRPr lang="fr-FR" sz="500" b="0" i="0" baseline="0" dirty="0">
                        <a:ln>
                          <a:solidFill>
                            <a:sysClr val="windowText" lastClr="000000"/>
                          </a:solidFill>
                        </a:ln>
                        <a:latin typeface="Calibri" panose="020F0502020204030204" pitchFamily="34" charset="0"/>
                        <a:cs typeface="Calibri" panose="020F0502020204030204" pitchFamily="34" charset="0"/>
                      </a:endParaRPr>
                    </a:p>
                  </a:txBody>
                  <a:tcPr anchor="ctr">
                    <a:lnL w="6350" cap="flat" cmpd="sng" algn="ctr">
                      <a:solidFill>
                        <a:schemeClr val="accent6"/>
                      </a:solidFill>
                      <a:prstDash val="solid"/>
                      <a:round/>
                      <a:headEnd type="none" w="med" len="med"/>
                      <a:tailEnd type="none" w="med" len="med"/>
                    </a:lnL>
                    <a:lnT w="6350" cap="flat" cmpd="sng" algn="ctr">
                      <a:solidFill>
                        <a:schemeClr val="accent6"/>
                      </a:solidFill>
                      <a:prstDash val="solid"/>
                      <a:round/>
                      <a:headEnd type="none" w="med" len="med"/>
                      <a:tailEnd type="none" w="med" len="med"/>
                    </a:lnT>
                  </a:tcPr>
                </a:tc>
                <a:tc>
                  <a:txBody>
                    <a:bodyPr/>
                    <a:lstStyle/>
                    <a:p>
                      <a:pPr algn="l">
                        <a:tabLst/>
                      </a:pPr>
                      <a:endParaRPr lang="fr-FR" sz="500" b="0" i="0" baseline="0" dirty="0">
                        <a:ln>
                          <a:solidFill>
                            <a:sysClr val="windowText" lastClr="000000"/>
                          </a:solidFill>
                        </a:ln>
                        <a:latin typeface="Calibri" panose="020F0502020204030204" pitchFamily="34" charset="0"/>
                        <a:cs typeface="Calibri" panose="020F0502020204030204" pitchFamily="34" charset="0"/>
                      </a:endParaRPr>
                    </a:p>
                  </a:txBody>
                  <a:tcPr anchor="ctr">
                    <a:lnT w="6350" cap="flat" cmpd="sng" algn="ctr">
                      <a:solidFill>
                        <a:schemeClr val="accent6"/>
                      </a:solidFill>
                      <a:prstDash val="solid"/>
                      <a:round/>
                      <a:headEnd type="none" w="med" len="med"/>
                      <a:tailEnd type="none" w="med" len="med"/>
                    </a:lnT>
                  </a:tcPr>
                </a:tc>
                <a:tc>
                  <a:txBody>
                    <a:bodyPr/>
                    <a:lstStyle/>
                    <a:p>
                      <a:pPr algn="l"/>
                      <a:endParaRPr lang="fr-FR" sz="500" b="0" i="0" baseline="0" dirty="0">
                        <a:ln>
                          <a:solidFill>
                            <a:sysClr val="windowText" lastClr="000000"/>
                          </a:solidFill>
                        </a:ln>
                        <a:latin typeface="Calibri" panose="020F0502020204030204" pitchFamily="34" charset="0"/>
                        <a:cs typeface="Calibri" panose="020F0502020204030204" pitchFamily="34" charset="0"/>
                      </a:endParaRPr>
                    </a:p>
                  </a:txBody>
                  <a:tcPr anchor="ctr">
                    <a:lnT w="6350" cap="flat" cmpd="sng" algn="ctr">
                      <a:solidFill>
                        <a:schemeClr val="accent6"/>
                      </a:solidFill>
                      <a:prstDash val="solid"/>
                      <a:round/>
                      <a:headEnd type="none" w="med" len="med"/>
                      <a:tailEnd type="none" w="med" len="med"/>
                    </a:lnT>
                  </a:tcPr>
                </a:tc>
                <a:tc>
                  <a:txBody>
                    <a:bodyPr/>
                    <a:lstStyle/>
                    <a:p>
                      <a:pPr algn="l"/>
                      <a:endParaRPr lang="fr-FR" sz="500" b="0" i="0" baseline="0" dirty="0">
                        <a:ln>
                          <a:solidFill>
                            <a:sysClr val="windowText" lastClr="000000"/>
                          </a:solidFill>
                        </a:ln>
                        <a:latin typeface="Calibri" panose="020F0502020204030204" pitchFamily="34" charset="0"/>
                        <a:cs typeface="Calibri" panose="020F0502020204030204" pitchFamily="34" charset="0"/>
                      </a:endParaRPr>
                    </a:p>
                  </a:txBody>
                  <a:tcPr anchor="ctr">
                    <a:lnT w="6350" cap="flat" cmpd="sng" algn="ctr">
                      <a:solidFill>
                        <a:schemeClr val="accent6"/>
                      </a:solidFill>
                      <a:prstDash val="solid"/>
                      <a:round/>
                      <a:headEnd type="none" w="med" len="med"/>
                      <a:tailEnd type="none" w="med" len="med"/>
                    </a:lnT>
                  </a:tcPr>
                </a:tc>
                <a:tc>
                  <a:txBody>
                    <a:bodyPr/>
                    <a:lstStyle/>
                    <a:p>
                      <a:pPr algn="l"/>
                      <a:endParaRPr lang="fr-FR" sz="500" b="0" i="0" baseline="0" dirty="0">
                        <a:ln>
                          <a:solidFill>
                            <a:sysClr val="windowText" lastClr="000000"/>
                          </a:solidFill>
                        </a:ln>
                        <a:latin typeface="Calibri" panose="020F0502020204030204" pitchFamily="34" charset="0"/>
                        <a:cs typeface="Calibri" panose="020F0502020204030204" pitchFamily="34" charset="0"/>
                      </a:endParaRPr>
                    </a:p>
                  </a:txBody>
                  <a:tcPr anchor="ctr">
                    <a:lnT w="6350" cap="flat" cmpd="sng" algn="ctr">
                      <a:solidFill>
                        <a:schemeClr val="accent6"/>
                      </a:solidFill>
                      <a:prstDash val="solid"/>
                      <a:round/>
                      <a:headEnd type="none" w="med" len="med"/>
                      <a:tailEnd type="none" w="med" len="med"/>
                    </a:lnT>
                  </a:tcPr>
                </a:tc>
                <a:tc>
                  <a:txBody>
                    <a:bodyPr/>
                    <a:lstStyle/>
                    <a:p>
                      <a:pPr algn="l"/>
                      <a:endParaRPr lang="fr-FR" sz="500" b="0" i="0" baseline="0" dirty="0">
                        <a:ln>
                          <a:solidFill>
                            <a:sysClr val="windowText" lastClr="000000"/>
                          </a:solidFill>
                        </a:ln>
                        <a:latin typeface="Calibri" panose="020F0502020204030204" pitchFamily="34" charset="0"/>
                        <a:cs typeface="Calibri" panose="020F0502020204030204" pitchFamily="34" charset="0"/>
                      </a:endParaRPr>
                    </a:p>
                  </a:txBody>
                  <a:tcPr anchor="ctr">
                    <a:lnT w="6350" cap="flat" cmpd="sng" algn="ctr">
                      <a:solidFill>
                        <a:schemeClr val="accent6"/>
                      </a:solidFill>
                      <a:prstDash val="solid"/>
                      <a:round/>
                      <a:headEnd type="none" w="med" len="med"/>
                      <a:tailEnd type="none" w="med" len="med"/>
                    </a:lnT>
                  </a:tcPr>
                </a:tc>
                <a:tc>
                  <a:txBody>
                    <a:bodyPr/>
                    <a:lstStyle/>
                    <a:p>
                      <a:pPr algn="l"/>
                      <a:endParaRPr lang="fr-FR" sz="500" b="0" i="0" baseline="0" dirty="0">
                        <a:ln>
                          <a:solidFill>
                            <a:sysClr val="windowText" lastClr="000000"/>
                          </a:solidFill>
                        </a:ln>
                        <a:latin typeface="Calibri" panose="020F0502020204030204" pitchFamily="34" charset="0"/>
                        <a:cs typeface="Calibri" panose="020F0502020204030204" pitchFamily="34" charset="0"/>
                      </a:endParaRPr>
                    </a:p>
                  </a:txBody>
                  <a:tcPr anchor="ctr">
                    <a:lnT w="6350" cap="flat" cmpd="sng" algn="ctr">
                      <a:solidFill>
                        <a:schemeClr val="accent6"/>
                      </a:solidFill>
                      <a:prstDash val="solid"/>
                      <a:round/>
                      <a:headEnd type="none" w="med" len="med"/>
                      <a:tailEnd type="none" w="med" len="med"/>
                    </a:lnT>
                  </a:tcPr>
                </a:tc>
                <a:extLst>
                  <a:ext uri="{0D108BD9-81ED-4DB2-BD59-A6C34878D82A}">
                    <a16:rowId xmlns:a16="http://schemas.microsoft.com/office/drawing/2014/main" val="10000"/>
                  </a:ext>
                </a:extLst>
              </a:tr>
            </a:tbl>
          </a:graphicData>
        </a:graphic>
      </p:graphicFrame>
      <p:sp>
        <p:nvSpPr>
          <p:cNvPr id="16" name="ZoneTexte 15"/>
          <p:cNvSpPr txBox="1"/>
          <p:nvPr/>
        </p:nvSpPr>
        <p:spPr>
          <a:xfrm>
            <a:off x="504293" y="5965806"/>
            <a:ext cx="1273441" cy="415498"/>
          </a:xfrm>
          <a:prstGeom prst="rect">
            <a:avLst/>
          </a:prstGeom>
          <a:noFill/>
        </p:spPr>
        <p:txBody>
          <a:bodyPr wrap="square" rtlCol="0">
            <a:spAutoFit/>
          </a:bodyPr>
          <a:lstStyle/>
          <a:p>
            <a:r>
              <a:rPr lang="fr-FR" sz="700" b="1" dirty="0">
                <a:solidFill>
                  <a:prstClr val="black"/>
                </a:solidFill>
                <a:cs typeface="Calibri" panose="020F0502020204030204" pitchFamily="34" charset="0"/>
              </a:rPr>
              <a:t>Prototype 1</a:t>
            </a:r>
            <a:r>
              <a:rPr lang="fr-FR" sz="700" b="1" baseline="30000" dirty="0">
                <a:solidFill>
                  <a:prstClr val="black"/>
                </a:solidFill>
                <a:cs typeface="Calibri" panose="020F0502020204030204" pitchFamily="34" charset="0"/>
              </a:rPr>
              <a:t>ère</a:t>
            </a:r>
            <a:r>
              <a:rPr lang="fr-FR" sz="700" b="1" dirty="0">
                <a:solidFill>
                  <a:prstClr val="black"/>
                </a:solidFill>
                <a:cs typeface="Calibri" panose="020F0502020204030204" pitchFamily="34" charset="0"/>
              </a:rPr>
              <a:t> du genre </a:t>
            </a:r>
          </a:p>
          <a:p>
            <a:r>
              <a:rPr lang="fr-FR" sz="700" b="1" dirty="0">
                <a:solidFill>
                  <a:prstClr val="black"/>
                </a:solidFill>
                <a:cs typeface="Calibri" panose="020F0502020204030204" pitchFamily="34" charset="0"/>
              </a:rPr>
              <a:t>ou  record mondial </a:t>
            </a:r>
          </a:p>
          <a:p>
            <a:r>
              <a:rPr lang="fr-FR" sz="700" b="1" dirty="0">
                <a:solidFill>
                  <a:prstClr val="black"/>
                </a:solidFill>
                <a:cs typeface="Calibri" panose="020F0502020204030204" pitchFamily="34" charset="0"/>
              </a:rPr>
              <a:t>de performance </a:t>
            </a:r>
          </a:p>
        </p:txBody>
      </p:sp>
      <p:sp>
        <p:nvSpPr>
          <p:cNvPr id="17" name="ZoneTexte 16"/>
          <p:cNvSpPr txBox="1"/>
          <p:nvPr/>
        </p:nvSpPr>
        <p:spPr>
          <a:xfrm>
            <a:off x="1942574" y="5965806"/>
            <a:ext cx="1263238" cy="415498"/>
          </a:xfrm>
          <a:prstGeom prst="rect">
            <a:avLst/>
          </a:prstGeom>
          <a:noFill/>
        </p:spPr>
        <p:txBody>
          <a:bodyPr wrap="square" rtlCol="0">
            <a:spAutoFit/>
          </a:bodyPr>
          <a:lstStyle/>
          <a:p>
            <a:r>
              <a:rPr lang="fr-FR" sz="700" b="1" dirty="0">
                <a:solidFill>
                  <a:prstClr val="black"/>
                </a:solidFill>
                <a:cs typeface="Calibri" panose="020F0502020204030204" pitchFamily="34" charset="0"/>
              </a:rPr>
              <a:t>Transfert à</a:t>
            </a:r>
          </a:p>
          <a:p>
            <a:r>
              <a:rPr lang="fr-FR" sz="700" b="1" dirty="0">
                <a:solidFill>
                  <a:prstClr val="black"/>
                </a:solidFill>
                <a:cs typeface="Calibri" panose="020F0502020204030204" pitchFamily="34" charset="0"/>
              </a:rPr>
              <a:t>l’industrie,</a:t>
            </a:r>
          </a:p>
          <a:p>
            <a:r>
              <a:rPr lang="fr-FR" sz="700" b="1" dirty="0">
                <a:solidFill>
                  <a:prstClr val="black"/>
                </a:solidFill>
                <a:cs typeface="Calibri" panose="020F0502020204030204" pitchFamily="34" charset="0"/>
              </a:rPr>
              <a:t>Licence, création Startup </a:t>
            </a:r>
          </a:p>
        </p:txBody>
      </p:sp>
      <p:sp>
        <p:nvSpPr>
          <p:cNvPr id="18" name="ZoneTexte 17"/>
          <p:cNvSpPr txBox="1"/>
          <p:nvPr/>
        </p:nvSpPr>
        <p:spPr>
          <a:xfrm>
            <a:off x="3173383" y="6019667"/>
            <a:ext cx="972666" cy="307777"/>
          </a:xfrm>
          <a:prstGeom prst="rect">
            <a:avLst/>
          </a:prstGeom>
          <a:noFill/>
        </p:spPr>
        <p:txBody>
          <a:bodyPr wrap="square" rtlCol="0">
            <a:spAutoFit/>
          </a:bodyPr>
          <a:lstStyle/>
          <a:p>
            <a:r>
              <a:rPr lang="fr-FR" sz="700" b="1" dirty="0">
                <a:solidFill>
                  <a:prstClr val="black"/>
                </a:solidFill>
                <a:cs typeface="Calibri" panose="020F0502020204030204" pitchFamily="34" charset="0"/>
              </a:rPr>
              <a:t>Etape nécessaire </a:t>
            </a:r>
          </a:p>
          <a:p>
            <a:r>
              <a:rPr lang="fr-FR" sz="700" b="1" dirty="0">
                <a:solidFill>
                  <a:prstClr val="black"/>
                </a:solidFill>
                <a:cs typeface="Calibri" panose="020F0502020204030204" pitchFamily="34" charset="0"/>
              </a:rPr>
              <a:t>de rattrapage</a:t>
            </a:r>
          </a:p>
        </p:txBody>
      </p:sp>
      <p:sp>
        <p:nvSpPr>
          <p:cNvPr id="19" name="ZoneTexte 18"/>
          <p:cNvSpPr txBox="1"/>
          <p:nvPr/>
        </p:nvSpPr>
        <p:spPr>
          <a:xfrm>
            <a:off x="4421165" y="6019667"/>
            <a:ext cx="771647" cy="307777"/>
          </a:xfrm>
          <a:prstGeom prst="rect">
            <a:avLst/>
          </a:prstGeom>
          <a:noFill/>
        </p:spPr>
        <p:txBody>
          <a:bodyPr wrap="square" rtlCol="0">
            <a:spAutoFit/>
          </a:bodyPr>
          <a:lstStyle/>
          <a:p>
            <a:r>
              <a:rPr lang="fr-FR" sz="700" b="1" dirty="0">
                <a:solidFill>
                  <a:prstClr val="black"/>
                </a:solidFill>
                <a:cs typeface="Calibri" panose="020F0502020204030204" pitchFamily="34" charset="0"/>
              </a:rPr>
              <a:t>Brevet </a:t>
            </a:r>
          </a:p>
          <a:p>
            <a:r>
              <a:rPr lang="fr-FR" sz="700" b="1" dirty="0">
                <a:solidFill>
                  <a:prstClr val="black"/>
                </a:solidFill>
                <a:cs typeface="Calibri" panose="020F0502020204030204" pitchFamily="34" charset="0"/>
              </a:rPr>
              <a:t>d application </a:t>
            </a:r>
          </a:p>
        </p:txBody>
      </p:sp>
      <p:sp>
        <p:nvSpPr>
          <p:cNvPr id="20" name="ZoneTexte 19"/>
          <p:cNvSpPr txBox="1"/>
          <p:nvPr/>
        </p:nvSpPr>
        <p:spPr>
          <a:xfrm>
            <a:off x="7074123" y="6019667"/>
            <a:ext cx="1350739" cy="307777"/>
          </a:xfrm>
          <a:prstGeom prst="rect">
            <a:avLst/>
          </a:prstGeom>
          <a:noFill/>
        </p:spPr>
        <p:txBody>
          <a:bodyPr wrap="square" rtlCol="0">
            <a:spAutoFit/>
          </a:bodyPr>
          <a:lstStyle/>
          <a:p>
            <a:r>
              <a:rPr lang="fr-FR" sz="700" b="1" dirty="0">
                <a:solidFill>
                  <a:prstClr val="black"/>
                </a:solidFill>
                <a:cs typeface="Calibri" panose="020F0502020204030204" pitchFamily="34" charset="0"/>
              </a:rPr>
              <a:t>Publication revue</a:t>
            </a:r>
            <a:endParaRPr lang="fr-FR" sz="700" dirty="0">
              <a:solidFill>
                <a:prstClr val="black"/>
              </a:solidFill>
              <a:cs typeface="Calibri" panose="020F0502020204030204" pitchFamily="34" charset="0"/>
            </a:endParaRPr>
          </a:p>
          <a:p>
            <a:r>
              <a:rPr lang="fr-FR" sz="700" b="1" u="sng" dirty="0">
                <a:solidFill>
                  <a:prstClr val="black"/>
                </a:solidFill>
                <a:cs typeface="Calibri" panose="020F0502020204030204" pitchFamily="34" charset="0"/>
              </a:rPr>
              <a:t>ou</a:t>
            </a:r>
            <a:r>
              <a:rPr lang="fr-FR" sz="700" b="1" dirty="0">
                <a:solidFill>
                  <a:prstClr val="black"/>
                </a:solidFill>
                <a:cs typeface="Calibri" panose="020F0502020204030204" pitchFamily="34" charset="0"/>
              </a:rPr>
              <a:t> Conférence rang 1</a:t>
            </a:r>
            <a:endParaRPr lang="fr-FR" sz="700" dirty="0">
              <a:solidFill>
                <a:prstClr val="black"/>
              </a:solidFill>
              <a:cs typeface="Calibri" panose="020F0502020204030204" pitchFamily="34" charset="0"/>
            </a:endParaRPr>
          </a:p>
        </p:txBody>
      </p:sp>
      <p:sp>
        <p:nvSpPr>
          <p:cNvPr id="21" name="ZoneTexte 20"/>
          <p:cNvSpPr txBox="1"/>
          <p:nvPr/>
        </p:nvSpPr>
        <p:spPr>
          <a:xfrm>
            <a:off x="9691645" y="6073528"/>
            <a:ext cx="1900358" cy="200055"/>
          </a:xfrm>
          <a:prstGeom prst="rect">
            <a:avLst/>
          </a:prstGeom>
          <a:noFill/>
        </p:spPr>
        <p:txBody>
          <a:bodyPr wrap="square" rtlCol="0">
            <a:spAutoFit/>
          </a:bodyPr>
          <a:lstStyle/>
          <a:p>
            <a:r>
              <a:rPr lang="fr-FR" sz="700" b="1" dirty="0">
                <a:solidFill>
                  <a:prstClr val="black"/>
                </a:solidFill>
                <a:cs typeface="Calibri" panose="020F0502020204030204" pitchFamily="34" charset="0"/>
              </a:rPr>
              <a:t>Prix technologique</a:t>
            </a:r>
          </a:p>
        </p:txBody>
      </p:sp>
      <p:sp>
        <p:nvSpPr>
          <p:cNvPr id="22" name="Rectangle 21"/>
          <p:cNvSpPr/>
          <p:nvPr/>
        </p:nvSpPr>
        <p:spPr>
          <a:xfrm>
            <a:off x="9979218" y="6649607"/>
            <a:ext cx="237651" cy="144016"/>
          </a:xfrm>
          <a:prstGeom prst="rect">
            <a:avLst/>
          </a:prstGeom>
          <a:noFill/>
          <a:ln w="63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00" b="1" dirty="0">
              <a:solidFill>
                <a:prstClr val="black"/>
              </a:solidFill>
              <a:latin typeface="Calibri" panose="020F0502020204030204" pitchFamily="34" charset="0"/>
              <a:cs typeface="Calibri" panose="020F0502020204030204" pitchFamily="34" charset="0"/>
            </a:endParaRPr>
          </a:p>
        </p:txBody>
      </p:sp>
      <p:sp>
        <p:nvSpPr>
          <p:cNvPr id="23" name="Rectangle 22"/>
          <p:cNvSpPr/>
          <p:nvPr/>
        </p:nvSpPr>
        <p:spPr>
          <a:xfrm>
            <a:off x="10801301" y="6649607"/>
            <a:ext cx="237651" cy="144016"/>
          </a:xfrm>
          <a:prstGeom prst="rect">
            <a:avLst/>
          </a:prstGeom>
          <a:noFill/>
          <a:ln w="63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00" b="1" dirty="0">
              <a:solidFill>
                <a:prstClr val="black"/>
              </a:solidFill>
              <a:latin typeface="Calibri" panose="020F0502020204030204" pitchFamily="34" charset="0"/>
              <a:cs typeface="Calibri" panose="020F0502020204030204" pitchFamily="34" charset="0"/>
            </a:endParaRPr>
          </a:p>
        </p:txBody>
      </p:sp>
      <p:sp>
        <p:nvSpPr>
          <p:cNvPr id="24" name="Rectangle 23"/>
          <p:cNvSpPr/>
          <p:nvPr/>
        </p:nvSpPr>
        <p:spPr>
          <a:xfrm>
            <a:off x="11742209" y="6649607"/>
            <a:ext cx="237651" cy="144016"/>
          </a:xfrm>
          <a:prstGeom prst="rect">
            <a:avLst/>
          </a:prstGeom>
          <a:noFill/>
          <a:ln w="63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00" b="1" dirty="0">
              <a:solidFill>
                <a:prstClr val="black"/>
              </a:solidFill>
              <a:latin typeface="Calibri" panose="020F0502020204030204" pitchFamily="34" charset="0"/>
              <a:cs typeface="Calibri" panose="020F0502020204030204" pitchFamily="34" charset="0"/>
            </a:endParaRPr>
          </a:p>
        </p:txBody>
      </p:sp>
      <p:graphicFrame>
        <p:nvGraphicFramePr>
          <p:cNvPr id="25" name="Tableau 24"/>
          <p:cNvGraphicFramePr>
            <a:graphicFrameLocks noGrp="1"/>
          </p:cNvGraphicFramePr>
          <p:nvPr>
            <p:extLst/>
          </p:nvPr>
        </p:nvGraphicFramePr>
        <p:xfrm>
          <a:off x="503810" y="5636564"/>
          <a:ext cx="11695285" cy="360040"/>
        </p:xfrm>
        <a:graphic>
          <a:graphicData uri="http://schemas.openxmlformats.org/drawingml/2006/table">
            <a:tbl>
              <a:tblPr>
                <a:tableStyleId>{073A0DAA-6AF3-43AB-8588-CEC1D06C72B9}</a:tableStyleId>
              </a:tblPr>
              <a:tblGrid>
                <a:gridCol w="3036413">
                  <a:extLst>
                    <a:ext uri="{9D8B030D-6E8A-4147-A177-3AD203B41FA5}">
                      <a16:colId xmlns:a16="http://schemas.microsoft.com/office/drawing/2014/main" val="20000"/>
                    </a:ext>
                  </a:extLst>
                </a:gridCol>
                <a:gridCol w="3474297">
                  <a:extLst>
                    <a:ext uri="{9D8B030D-6E8A-4147-A177-3AD203B41FA5}">
                      <a16:colId xmlns:a16="http://schemas.microsoft.com/office/drawing/2014/main" val="20001"/>
                    </a:ext>
                  </a:extLst>
                </a:gridCol>
                <a:gridCol w="2634307">
                  <a:extLst>
                    <a:ext uri="{9D8B030D-6E8A-4147-A177-3AD203B41FA5}">
                      <a16:colId xmlns:a16="http://schemas.microsoft.com/office/drawing/2014/main" val="20002"/>
                    </a:ext>
                  </a:extLst>
                </a:gridCol>
                <a:gridCol w="2550268">
                  <a:extLst>
                    <a:ext uri="{9D8B030D-6E8A-4147-A177-3AD203B41FA5}">
                      <a16:colId xmlns:a16="http://schemas.microsoft.com/office/drawing/2014/main" val="20003"/>
                    </a:ext>
                  </a:extLst>
                </a:gridCol>
              </a:tblGrid>
              <a:tr h="360040">
                <a:tc>
                  <a:txBody>
                    <a:bodyPr/>
                    <a:lstStyle/>
                    <a:p>
                      <a:pPr algn="l"/>
                      <a:endParaRPr lang="fr-FR" sz="800" b="0" i="0" baseline="0" dirty="0">
                        <a:ln>
                          <a:solidFill>
                            <a:sysClr val="windowText" lastClr="000000"/>
                          </a:solidFill>
                        </a:ln>
                        <a:latin typeface="Arial" panose="020B0604020202020204" pitchFamily="34" charset="0"/>
                      </a:endParaRPr>
                    </a:p>
                  </a:txBody>
                  <a:tcPr anchor="ctr">
                    <a:lnL w="6350" cap="flat" cmpd="sng" algn="ctr">
                      <a:solidFill>
                        <a:schemeClr val="accent6"/>
                      </a:solidFill>
                      <a:prstDash val="solid"/>
                      <a:round/>
                      <a:headEnd type="none" w="med" len="med"/>
                      <a:tailEnd type="none" w="med" len="med"/>
                    </a:lnL>
                    <a:lnT w="6350" cap="flat" cmpd="sng" algn="ctr">
                      <a:solidFill>
                        <a:schemeClr val="accent6"/>
                      </a:solidFill>
                      <a:prstDash val="solid"/>
                      <a:round/>
                      <a:headEnd type="none" w="med" len="med"/>
                      <a:tailEnd type="none" w="med" len="med"/>
                    </a:lnT>
                  </a:tcPr>
                </a:tc>
                <a:tc>
                  <a:txBody>
                    <a:bodyPr/>
                    <a:lstStyle/>
                    <a:p>
                      <a:pPr algn="l"/>
                      <a:endParaRPr lang="fr-FR" sz="800" b="0" i="0" baseline="0" dirty="0">
                        <a:ln>
                          <a:solidFill>
                            <a:sysClr val="windowText" lastClr="000000"/>
                          </a:solidFill>
                        </a:ln>
                        <a:latin typeface="Arial" panose="020B0604020202020204" pitchFamily="34" charset="0"/>
                      </a:endParaRPr>
                    </a:p>
                  </a:txBody>
                  <a:tcPr anchor="ctr">
                    <a:lnT w="6350" cap="flat" cmpd="sng" algn="ctr">
                      <a:solidFill>
                        <a:schemeClr val="accent6"/>
                      </a:solidFill>
                      <a:prstDash val="solid"/>
                      <a:round/>
                      <a:headEnd type="none" w="med" len="med"/>
                      <a:tailEnd type="none" w="med" len="med"/>
                    </a:lnT>
                  </a:tcPr>
                </a:tc>
                <a:tc>
                  <a:txBody>
                    <a:bodyPr/>
                    <a:lstStyle/>
                    <a:p>
                      <a:pPr algn="l"/>
                      <a:endParaRPr lang="fr-FR" sz="800" b="0" i="0" baseline="0" dirty="0">
                        <a:ln>
                          <a:solidFill>
                            <a:sysClr val="windowText" lastClr="000000"/>
                          </a:solidFill>
                        </a:ln>
                        <a:latin typeface="Arial" panose="020B0604020202020204" pitchFamily="34" charset="0"/>
                      </a:endParaRPr>
                    </a:p>
                  </a:txBody>
                  <a:tcPr anchor="ctr">
                    <a:lnT w="6350" cap="flat" cmpd="sng" algn="ctr">
                      <a:solidFill>
                        <a:schemeClr val="accent6"/>
                      </a:solidFill>
                      <a:prstDash val="solid"/>
                      <a:round/>
                      <a:headEnd type="none" w="med" len="med"/>
                      <a:tailEnd type="none" w="med" len="med"/>
                    </a:lnT>
                  </a:tcPr>
                </a:tc>
                <a:tc>
                  <a:txBody>
                    <a:bodyPr/>
                    <a:lstStyle/>
                    <a:p>
                      <a:pPr algn="l"/>
                      <a:endParaRPr lang="fr-FR" sz="800" b="0" i="0" baseline="0" dirty="0">
                        <a:ln>
                          <a:solidFill>
                            <a:sysClr val="windowText" lastClr="000000"/>
                          </a:solidFill>
                        </a:ln>
                        <a:latin typeface="Arial" panose="020B0604020202020204" pitchFamily="34" charset="0"/>
                      </a:endParaRPr>
                    </a:p>
                  </a:txBody>
                  <a:tcPr anchor="ctr">
                    <a:lnT w="6350" cap="flat" cmpd="sng" algn="ctr">
                      <a:solidFill>
                        <a:schemeClr val="accent6"/>
                      </a:solidFill>
                      <a:prstDash val="solid"/>
                      <a:round/>
                      <a:headEnd type="none" w="med" len="med"/>
                      <a:tailEnd type="none" w="med" len="med"/>
                    </a:lnT>
                  </a:tcPr>
                </a:tc>
                <a:extLst>
                  <a:ext uri="{0D108BD9-81ED-4DB2-BD59-A6C34878D82A}">
                    <a16:rowId xmlns:a16="http://schemas.microsoft.com/office/drawing/2014/main" val="10000"/>
                  </a:ext>
                </a:extLst>
              </a:tr>
            </a:tbl>
          </a:graphicData>
        </a:graphic>
      </p:graphicFrame>
      <p:sp>
        <p:nvSpPr>
          <p:cNvPr id="26" name="ZoneTexte 25"/>
          <p:cNvSpPr txBox="1"/>
          <p:nvPr/>
        </p:nvSpPr>
        <p:spPr>
          <a:xfrm>
            <a:off x="994125" y="5690544"/>
            <a:ext cx="1800736" cy="200055"/>
          </a:xfrm>
          <a:prstGeom prst="rect">
            <a:avLst/>
          </a:prstGeom>
          <a:noFill/>
        </p:spPr>
        <p:txBody>
          <a:bodyPr wrap="square" rtlCol="0">
            <a:spAutoFit/>
          </a:bodyPr>
          <a:lstStyle/>
          <a:p>
            <a:r>
              <a:rPr lang="fr-FR" sz="700" b="1" dirty="0">
                <a:solidFill>
                  <a:prstClr val="black"/>
                </a:solidFill>
                <a:cs typeface="Calibri" panose="020F0502020204030204" pitchFamily="34" charset="0"/>
              </a:rPr>
              <a:t>Preuve de concept 1</a:t>
            </a:r>
            <a:r>
              <a:rPr lang="fr-FR" sz="700" b="1" baseline="30000" dirty="0">
                <a:solidFill>
                  <a:prstClr val="black"/>
                </a:solidFill>
                <a:cs typeface="Calibri" panose="020F0502020204030204" pitchFamily="34" charset="0"/>
              </a:rPr>
              <a:t>ère</a:t>
            </a:r>
            <a:r>
              <a:rPr lang="fr-FR" sz="700" b="1" dirty="0">
                <a:solidFill>
                  <a:prstClr val="black"/>
                </a:solidFill>
                <a:cs typeface="Calibri" panose="020F0502020204030204" pitchFamily="34" charset="0"/>
              </a:rPr>
              <a:t> du genre</a:t>
            </a:r>
          </a:p>
        </p:txBody>
      </p:sp>
      <p:sp>
        <p:nvSpPr>
          <p:cNvPr id="27" name="ZoneTexte 26"/>
          <p:cNvSpPr txBox="1"/>
          <p:nvPr/>
        </p:nvSpPr>
        <p:spPr>
          <a:xfrm>
            <a:off x="4320296" y="5709727"/>
            <a:ext cx="1225583" cy="200055"/>
          </a:xfrm>
          <a:prstGeom prst="rect">
            <a:avLst/>
          </a:prstGeom>
          <a:noFill/>
        </p:spPr>
        <p:txBody>
          <a:bodyPr wrap="square" rtlCol="0">
            <a:spAutoFit/>
          </a:bodyPr>
          <a:lstStyle/>
          <a:p>
            <a:r>
              <a:rPr lang="fr-FR" sz="700" b="1" dirty="0">
                <a:solidFill>
                  <a:prstClr val="black"/>
                </a:solidFill>
                <a:cs typeface="Calibri" panose="020F0502020204030204" pitchFamily="34" charset="0"/>
              </a:rPr>
              <a:t>Brevet de base </a:t>
            </a:r>
          </a:p>
        </p:txBody>
      </p:sp>
      <p:sp>
        <p:nvSpPr>
          <p:cNvPr id="28" name="ZoneTexte 27"/>
          <p:cNvSpPr txBox="1"/>
          <p:nvPr/>
        </p:nvSpPr>
        <p:spPr>
          <a:xfrm>
            <a:off x="7073890" y="5685914"/>
            <a:ext cx="1114248" cy="307777"/>
          </a:xfrm>
          <a:prstGeom prst="rect">
            <a:avLst/>
          </a:prstGeom>
          <a:noFill/>
        </p:spPr>
        <p:txBody>
          <a:bodyPr wrap="square" rtlCol="0">
            <a:spAutoFit/>
          </a:bodyPr>
          <a:lstStyle/>
          <a:p>
            <a:r>
              <a:rPr lang="fr-FR" sz="700" b="1" dirty="0">
                <a:solidFill>
                  <a:prstClr val="black"/>
                </a:solidFill>
                <a:cs typeface="Calibri" panose="020F0502020204030204" pitchFamily="34" charset="0"/>
              </a:rPr>
              <a:t>Publication revue</a:t>
            </a:r>
          </a:p>
          <a:p>
            <a:r>
              <a:rPr lang="fr-FR" sz="700" b="1" u="sng" dirty="0">
                <a:solidFill>
                  <a:prstClr val="black"/>
                </a:solidFill>
                <a:cs typeface="Calibri" panose="020F0502020204030204" pitchFamily="34" charset="0"/>
              </a:rPr>
              <a:t>ou</a:t>
            </a:r>
            <a:r>
              <a:rPr lang="fr-FR" sz="700" b="1" dirty="0">
                <a:solidFill>
                  <a:prstClr val="black"/>
                </a:solidFill>
                <a:cs typeface="Calibri" panose="020F0502020204030204" pitchFamily="34" charset="0"/>
              </a:rPr>
              <a:t> Conférence rang 1</a:t>
            </a:r>
            <a:endParaRPr lang="fr-FR" sz="700" dirty="0">
              <a:solidFill>
                <a:prstClr val="black"/>
              </a:solidFill>
              <a:cs typeface="Calibri" panose="020F0502020204030204" pitchFamily="34" charset="0"/>
            </a:endParaRPr>
          </a:p>
        </p:txBody>
      </p:sp>
      <p:sp>
        <p:nvSpPr>
          <p:cNvPr id="29" name="ZoneTexte 28"/>
          <p:cNvSpPr txBox="1"/>
          <p:nvPr/>
        </p:nvSpPr>
        <p:spPr>
          <a:xfrm>
            <a:off x="9677906" y="5703376"/>
            <a:ext cx="942869" cy="200055"/>
          </a:xfrm>
          <a:prstGeom prst="rect">
            <a:avLst/>
          </a:prstGeom>
          <a:noFill/>
        </p:spPr>
        <p:txBody>
          <a:bodyPr wrap="square" rtlCol="0">
            <a:spAutoFit/>
          </a:bodyPr>
          <a:lstStyle/>
          <a:p>
            <a:r>
              <a:rPr lang="fr-FR" sz="700" b="1" dirty="0">
                <a:solidFill>
                  <a:prstClr val="black"/>
                </a:solidFill>
                <a:cs typeface="Calibri" panose="020F0502020204030204" pitchFamily="34" charset="0"/>
              </a:rPr>
              <a:t>Prix scientifique </a:t>
            </a:r>
          </a:p>
        </p:txBody>
      </p:sp>
      <p:sp>
        <p:nvSpPr>
          <p:cNvPr id="30" name="Rectangle 29"/>
          <p:cNvSpPr/>
          <p:nvPr/>
        </p:nvSpPr>
        <p:spPr>
          <a:xfrm>
            <a:off x="2955964" y="5734958"/>
            <a:ext cx="226969" cy="128244"/>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00" b="1" dirty="0">
              <a:solidFill>
                <a:prstClr val="black"/>
              </a:solidFill>
              <a:cs typeface="Calibri" panose="020F0502020204030204" pitchFamily="34" charset="0"/>
            </a:endParaRPr>
          </a:p>
        </p:txBody>
      </p:sp>
      <p:sp>
        <p:nvSpPr>
          <p:cNvPr id="31" name="Rectangle 30"/>
          <p:cNvSpPr/>
          <p:nvPr/>
        </p:nvSpPr>
        <p:spPr>
          <a:xfrm>
            <a:off x="8154243" y="5678448"/>
            <a:ext cx="288835" cy="144016"/>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00" b="1" dirty="0">
              <a:solidFill>
                <a:prstClr val="black"/>
              </a:solidFill>
              <a:cs typeface="Calibri" panose="020F0502020204030204" pitchFamily="34" charset="0"/>
            </a:endParaRPr>
          </a:p>
        </p:txBody>
      </p:sp>
      <p:sp>
        <p:nvSpPr>
          <p:cNvPr id="32" name="Rectangle 31"/>
          <p:cNvSpPr/>
          <p:nvPr/>
        </p:nvSpPr>
        <p:spPr>
          <a:xfrm>
            <a:off x="10689702" y="5691415"/>
            <a:ext cx="237651" cy="144016"/>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00" b="1" dirty="0">
              <a:solidFill>
                <a:prstClr val="black"/>
              </a:solidFill>
              <a:cs typeface="Calibri" panose="020F0502020204030204" pitchFamily="34" charset="0"/>
            </a:endParaRPr>
          </a:p>
        </p:txBody>
      </p:sp>
      <p:sp>
        <p:nvSpPr>
          <p:cNvPr id="33" name="Rectangle 32"/>
          <p:cNvSpPr/>
          <p:nvPr/>
        </p:nvSpPr>
        <p:spPr>
          <a:xfrm>
            <a:off x="1667458" y="6066430"/>
            <a:ext cx="237651" cy="144016"/>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00" b="1" dirty="0">
              <a:solidFill>
                <a:prstClr val="black"/>
              </a:solidFill>
              <a:cs typeface="Calibri" panose="020F0502020204030204" pitchFamily="34" charset="0"/>
            </a:endParaRPr>
          </a:p>
        </p:txBody>
      </p:sp>
      <p:sp>
        <p:nvSpPr>
          <p:cNvPr id="34" name="Rectangle 33"/>
          <p:cNvSpPr/>
          <p:nvPr/>
        </p:nvSpPr>
        <p:spPr>
          <a:xfrm>
            <a:off x="2914722" y="6066430"/>
            <a:ext cx="237651" cy="144016"/>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00" b="1" dirty="0">
              <a:solidFill>
                <a:prstClr val="black"/>
              </a:solidFill>
              <a:cs typeface="Calibri" panose="020F0502020204030204" pitchFamily="34" charset="0"/>
            </a:endParaRPr>
          </a:p>
        </p:txBody>
      </p:sp>
      <p:sp>
        <p:nvSpPr>
          <p:cNvPr id="35" name="Rectangle 34"/>
          <p:cNvSpPr/>
          <p:nvPr/>
        </p:nvSpPr>
        <p:spPr>
          <a:xfrm>
            <a:off x="4114466" y="6066430"/>
            <a:ext cx="237651" cy="144016"/>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00" b="1" dirty="0">
              <a:solidFill>
                <a:prstClr val="black"/>
              </a:solidFill>
              <a:cs typeface="Calibri" panose="020F0502020204030204" pitchFamily="34" charset="0"/>
            </a:endParaRPr>
          </a:p>
        </p:txBody>
      </p:sp>
      <p:sp>
        <p:nvSpPr>
          <p:cNvPr id="36" name="Rectangle 35"/>
          <p:cNvSpPr/>
          <p:nvPr/>
        </p:nvSpPr>
        <p:spPr>
          <a:xfrm>
            <a:off x="5250933" y="6066430"/>
            <a:ext cx="237651" cy="144016"/>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00" b="1" dirty="0">
              <a:solidFill>
                <a:prstClr val="black"/>
              </a:solidFill>
              <a:cs typeface="Calibri" panose="020F0502020204030204" pitchFamily="34" charset="0"/>
            </a:endParaRPr>
          </a:p>
        </p:txBody>
      </p:sp>
      <p:sp>
        <p:nvSpPr>
          <p:cNvPr id="37" name="Rectangle 36"/>
          <p:cNvSpPr/>
          <p:nvPr/>
        </p:nvSpPr>
        <p:spPr>
          <a:xfrm>
            <a:off x="6570067" y="6066430"/>
            <a:ext cx="237651" cy="144016"/>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00" b="1" dirty="0">
              <a:solidFill>
                <a:prstClr val="black"/>
              </a:solidFill>
              <a:cs typeface="Calibri" panose="020F0502020204030204" pitchFamily="34" charset="0"/>
            </a:endParaRPr>
          </a:p>
        </p:txBody>
      </p:sp>
      <p:sp>
        <p:nvSpPr>
          <p:cNvPr id="38" name="Rectangle 37"/>
          <p:cNvSpPr/>
          <p:nvPr/>
        </p:nvSpPr>
        <p:spPr>
          <a:xfrm>
            <a:off x="10701103" y="6087136"/>
            <a:ext cx="237651" cy="144016"/>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00" b="1" dirty="0">
              <a:solidFill>
                <a:prstClr val="black"/>
              </a:solidFill>
              <a:cs typeface="Calibri" panose="020F0502020204030204" pitchFamily="34" charset="0"/>
            </a:endParaRPr>
          </a:p>
        </p:txBody>
      </p:sp>
      <p:sp>
        <p:nvSpPr>
          <p:cNvPr id="42" name="Rectangle 41"/>
          <p:cNvSpPr/>
          <p:nvPr/>
        </p:nvSpPr>
        <p:spPr>
          <a:xfrm>
            <a:off x="8500139" y="5721538"/>
            <a:ext cx="1108839" cy="226043"/>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700" b="1" i="1" dirty="0">
                <a:solidFill>
                  <a:prstClr val="black"/>
                </a:solidFill>
                <a:cs typeface="Calibri" panose="020F0502020204030204" pitchFamily="34" charset="0"/>
              </a:rPr>
              <a:t>Nom revue ou conférence</a:t>
            </a:r>
          </a:p>
        </p:txBody>
      </p:sp>
      <p:sp>
        <p:nvSpPr>
          <p:cNvPr id="43" name="Rectangle 42"/>
          <p:cNvSpPr/>
          <p:nvPr/>
        </p:nvSpPr>
        <p:spPr>
          <a:xfrm>
            <a:off x="8530335" y="6045220"/>
            <a:ext cx="1073079" cy="226043"/>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700" b="1" i="1" dirty="0">
                <a:solidFill>
                  <a:prstClr val="black"/>
                </a:solidFill>
                <a:cs typeface="Calibri" panose="020F0502020204030204" pitchFamily="34" charset="0"/>
              </a:rPr>
              <a:t>Nom revue ou conférence</a:t>
            </a:r>
          </a:p>
        </p:txBody>
      </p:sp>
      <p:sp>
        <p:nvSpPr>
          <p:cNvPr id="44" name="ZoneTexte 43"/>
          <p:cNvSpPr txBox="1"/>
          <p:nvPr/>
        </p:nvSpPr>
        <p:spPr>
          <a:xfrm>
            <a:off x="5561955" y="6019667"/>
            <a:ext cx="1070008" cy="307777"/>
          </a:xfrm>
          <a:prstGeom prst="rect">
            <a:avLst/>
          </a:prstGeom>
          <a:noFill/>
        </p:spPr>
        <p:txBody>
          <a:bodyPr wrap="square" rtlCol="0">
            <a:spAutoFit/>
          </a:bodyPr>
          <a:lstStyle/>
          <a:p>
            <a:r>
              <a:rPr lang="fr-FR" sz="700" b="1" dirty="0">
                <a:solidFill>
                  <a:prstClr val="black"/>
                </a:solidFill>
                <a:cs typeface="Calibri" panose="020F0502020204030204" pitchFamily="34" charset="0"/>
              </a:rPr>
              <a:t>Retour satisfaction</a:t>
            </a:r>
          </a:p>
          <a:p>
            <a:r>
              <a:rPr lang="fr-FR" sz="700" b="1" dirty="0">
                <a:solidFill>
                  <a:prstClr val="black"/>
                </a:solidFill>
                <a:cs typeface="Calibri" panose="020F0502020204030204" pitchFamily="34" charset="0"/>
              </a:rPr>
              <a:t>des industriels </a:t>
            </a:r>
          </a:p>
        </p:txBody>
      </p:sp>
      <p:sp>
        <p:nvSpPr>
          <p:cNvPr id="45" name="Rectangle 44"/>
          <p:cNvSpPr/>
          <p:nvPr/>
        </p:nvSpPr>
        <p:spPr>
          <a:xfrm>
            <a:off x="8154243" y="6049221"/>
            <a:ext cx="288835" cy="144016"/>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00" b="1" dirty="0">
              <a:solidFill>
                <a:prstClr val="black"/>
              </a:solidFill>
              <a:cs typeface="Calibri" panose="020F0502020204030204" pitchFamily="34" charset="0"/>
            </a:endParaRPr>
          </a:p>
        </p:txBody>
      </p:sp>
      <p:sp>
        <p:nvSpPr>
          <p:cNvPr id="47" name="Rectangle 46"/>
          <p:cNvSpPr/>
          <p:nvPr/>
        </p:nvSpPr>
        <p:spPr>
          <a:xfrm>
            <a:off x="11005844" y="5724020"/>
            <a:ext cx="1108839" cy="226043"/>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700" b="1" i="1" dirty="0">
                <a:solidFill>
                  <a:prstClr val="black"/>
                </a:solidFill>
                <a:cs typeface="Calibri" panose="020F0502020204030204" pitchFamily="34" charset="0"/>
              </a:rPr>
              <a:t>Nom du prix</a:t>
            </a:r>
          </a:p>
        </p:txBody>
      </p:sp>
      <p:sp>
        <p:nvSpPr>
          <p:cNvPr id="48" name="Rectangle 47"/>
          <p:cNvSpPr/>
          <p:nvPr/>
        </p:nvSpPr>
        <p:spPr>
          <a:xfrm>
            <a:off x="11005844" y="6064805"/>
            <a:ext cx="1108839" cy="226043"/>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700" b="1" i="1" dirty="0">
                <a:solidFill>
                  <a:prstClr val="black"/>
                </a:solidFill>
                <a:cs typeface="Calibri" panose="020F0502020204030204" pitchFamily="34" charset="0"/>
              </a:rPr>
              <a:t>Nom du prix</a:t>
            </a:r>
          </a:p>
        </p:txBody>
      </p:sp>
      <p:sp>
        <p:nvSpPr>
          <p:cNvPr id="49" name="Rectangle 48"/>
          <p:cNvSpPr/>
          <p:nvPr/>
        </p:nvSpPr>
        <p:spPr>
          <a:xfrm>
            <a:off x="6050167" y="5727072"/>
            <a:ext cx="237651" cy="144016"/>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00" b="1" dirty="0">
              <a:solidFill>
                <a:prstClr val="black"/>
              </a:solidFill>
              <a:cs typeface="Calibri" panose="020F0502020204030204" pitchFamily="34" charset="0"/>
            </a:endParaRPr>
          </a:p>
        </p:txBody>
      </p:sp>
      <p:sp>
        <p:nvSpPr>
          <p:cNvPr id="55" name="ZoneTexte 54"/>
          <p:cNvSpPr txBox="1"/>
          <p:nvPr/>
        </p:nvSpPr>
        <p:spPr>
          <a:xfrm>
            <a:off x="346355" y="4260473"/>
            <a:ext cx="10964235" cy="215444"/>
          </a:xfrm>
          <a:prstGeom prst="rect">
            <a:avLst/>
          </a:prstGeom>
          <a:noFill/>
        </p:spPr>
        <p:txBody>
          <a:bodyPr wrap="square" lIns="0" tIns="0" rIns="0" bIns="0" rtlCol="0" anchor="t" anchorCtr="0">
            <a:spAutoFit/>
          </a:bodyPr>
          <a:lstStyle/>
          <a:p>
            <a:r>
              <a:rPr lang="fr-FR" sz="1400" b="1" cap="all" dirty="0">
                <a:solidFill>
                  <a:srgbClr val="E60019"/>
                </a:solidFill>
              </a:rPr>
              <a:t>Perspectives :</a:t>
            </a:r>
          </a:p>
        </p:txBody>
      </p:sp>
      <p:sp>
        <p:nvSpPr>
          <p:cNvPr id="56" name="Rectangle 55"/>
          <p:cNvSpPr/>
          <p:nvPr/>
        </p:nvSpPr>
        <p:spPr>
          <a:xfrm>
            <a:off x="56120" y="5639426"/>
            <a:ext cx="440798" cy="1199787"/>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solidFill>
                <a:prstClr val="white"/>
              </a:solidFill>
            </a:endParaRPr>
          </a:p>
        </p:txBody>
      </p:sp>
      <p:sp>
        <p:nvSpPr>
          <p:cNvPr id="57" name="ZoneTexte 56"/>
          <p:cNvSpPr txBox="1"/>
          <p:nvPr/>
        </p:nvSpPr>
        <p:spPr>
          <a:xfrm>
            <a:off x="0" y="6054302"/>
            <a:ext cx="837082" cy="230832"/>
          </a:xfrm>
          <a:prstGeom prst="rect">
            <a:avLst/>
          </a:prstGeom>
          <a:noFill/>
        </p:spPr>
        <p:txBody>
          <a:bodyPr wrap="square" rtlCol="0">
            <a:spAutoFit/>
          </a:bodyPr>
          <a:lstStyle/>
          <a:p>
            <a:r>
              <a:rPr lang="fr-FR" sz="900" b="1" dirty="0">
                <a:solidFill>
                  <a:prstClr val="black"/>
                </a:solidFill>
                <a:latin typeface="Gadugi" panose="020B0502040204020203" pitchFamily="34" charset="0"/>
              </a:rPr>
              <a:t>4-5-6-7 </a:t>
            </a:r>
          </a:p>
        </p:txBody>
      </p:sp>
      <p:sp>
        <p:nvSpPr>
          <p:cNvPr id="58" name="ZoneTexte 57"/>
          <p:cNvSpPr txBox="1"/>
          <p:nvPr/>
        </p:nvSpPr>
        <p:spPr>
          <a:xfrm>
            <a:off x="86560" y="5417006"/>
            <a:ext cx="821498" cy="246221"/>
          </a:xfrm>
          <a:prstGeom prst="rect">
            <a:avLst/>
          </a:prstGeom>
          <a:noFill/>
        </p:spPr>
        <p:txBody>
          <a:bodyPr wrap="square" rtlCol="0">
            <a:spAutoFit/>
          </a:bodyPr>
          <a:lstStyle/>
          <a:p>
            <a:r>
              <a:rPr lang="fr-FR" sz="1000" b="1" dirty="0">
                <a:solidFill>
                  <a:srgbClr val="C00000"/>
                </a:solidFill>
              </a:rPr>
              <a:t>TRL</a:t>
            </a:r>
          </a:p>
        </p:txBody>
      </p:sp>
      <p:sp>
        <p:nvSpPr>
          <p:cNvPr id="59" name="ZoneTexte 58"/>
          <p:cNvSpPr txBox="1"/>
          <p:nvPr/>
        </p:nvSpPr>
        <p:spPr>
          <a:xfrm>
            <a:off x="47328" y="6260009"/>
            <a:ext cx="444548" cy="369332"/>
          </a:xfrm>
          <a:prstGeom prst="rect">
            <a:avLst/>
          </a:prstGeom>
          <a:noFill/>
        </p:spPr>
        <p:txBody>
          <a:bodyPr wrap="square" rtlCol="0">
            <a:spAutoFit/>
          </a:bodyPr>
          <a:lstStyle/>
          <a:p>
            <a:pPr algn="ctr"/>
            <a:r>
              <a:rPr lang="fr-FR" sz="900" b="1" dirty="0">
                <a:solidFill>
                  <a:prstClr val="black"/>
                </a:solidFill>
                <a:latin typeface="Gadugi" panose="020B0502040204020203" pitchFamily="34" charset="0"/>
              </a:rPr>
              <a:t>ou</a:t>
            </a:r>
          </a:p>
          <a:p>
            <a:pPr algn="ctr"/>
            <a:r>
              <a:rPr lang="fr-FR" sz="900" b="1" dirty="0">
                <a:solidFill>
                  <a:prstClr val="black"/>
                </a:solidFill>
                <a:latin typeface="Gadugi" panose="020B0502040204020203" pitchFamily="34" charset="0"/>
              </a:rPr>
              <a:t>NA</a:t>
            </a:r>
          </a:p>
        </p:txBody>
      </p:sp>
      <p:sp>
        <p:nvSpPr>
          <p:cNvPr id="60" name="ZoneTexte 59"/>
          <p:cNvSpPr txBox="1"/>
          <p:nvPr/>
        </p:nvSpPr>
        <p:spPr>
          <a:xfrm>
            <a:off x="70976" y="5717700"/>
            <a:ext cx="837082" cy="230832"/>
          </a:xfrm>
          <a:prstGeom prst="rect">
            <a:avLst/>
          </a:prstGeom>
          <a:noFill/>
        </p:spPr>
        <p:txBody>
          <a:bodyPr wrap="square" rtlCol="0">
            <a:spAutoFit/>
          </a:bodyPr>
          <a:lstStyle/>
          <a:p>
            <a:r>
              <a:rPr lang="fr-FR" sz="900" b="1" dirty="0">
                <a:solidFill>
                  <a:prstClr val="black"/>
                </a:solidFill>
                <a:latin typeface="Gadugi" panose="020B0502040204020203" pitchFamily="34" charset="0"/>
                <a:cs typeface="Calibri" panose="020F0502020204030204" pitchFamily="34" charset="0"/>
              </a:rPr>
              <a:t>1-2-3</a:t>
            </a:r>
          </a:p>
        </p:txBody>
      </p:sp>
      <p:sp>
        <p:nvSpPr>
          <p:cNvPr id="61" name="Triangle isocèle 60"/>
          <p:cNvSpPr/>
          <p:nvPr/>
        </p:nvSpPr>
        <p:spPr>
          <a:xfrm flipV="1">
            <a:off x="197152" y="5599628"/>
            <a:ext cx="163140" cy="13533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46" name="Image 45" descr="Description : C:\Users\mp222957\Desktop\Logo CEA-Tech\CEA_tech_logotype.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344" y="53999"/>
            <a:ext cx="1668863" cy="602390"/>
          </a:xfrm>
          <a:prstGeom prst="rect">
            <a:avLst/>
          </a:prstGeom>
          <a:noFill/>
          <a:ln>
            <a:noFill/>
          </a:ln>
        </p:spPr>
      </p:pic>
      <p:sp>
        <p:nvSpPr>
          <p:cNvPr id="50" name="ZoneTexte 49"/>
          <p:cNvSpPr txBox="1"/>
          <p:nvPr/>
        </p:nvSpPr>
        <p:spPr>
          <a:xfrm>
            <a:off x="2495600" y="188640"/>
            <a:ext cx="2304256" cy="215444"/>
          </a:xfrm>
          <a:prstGeom prst="rect">
            <a:avLst/>
          </a:prstGeom>
          <a:noFill/>
        </p:spPr>
        <p:txBody>
          <a:bodyPr wrap="square" lIns="0" tIns="0" rIns="0" bIns="0" rtlCol="0" anchor="ctr" anchorCtr="0">
            <a:spAutoFit/>
          </a:bodyPr>
          <a:lstStyle/>
          <a:p>
            <a:r>
              <a:rPr lang="fr-FR" sz="1400" dirty="0">
                <a:solidFill>
                  <a:prstClr val="black"/>
                </a:solidFill>
              </a:rPr>
              <a:t>Résultats et faits marquants</a:t>
            </a:r>
          </a:p>
        </p:txBody>
      </p:sp>
      <p:sp>
        <p:nvSpPr>
          <p:cNvPr id="3" name="Espace réservé du texte 2"/>
          <p:cNvSpPr>
            <a:spLocks noGrp="1"/>
          </p:cNvSpPr>
          <p:nvPr>
            <p:ph type="body" sz="quarter" idx="10" hasCustomPrompt="1"/>
          </p:nvPr>
        </p:nvSpPr>
        <p:spPr>
          <a:xfrm>
            <a:off x="2495550" y="404813"/>
            <a:ext cx="6480175" cy="479425"/>
          </a:xfrm>
          <a:prstGeom prst="rect">
            <a:avLst/>
          </a:prstGeom>
        </p:spPr>
        <p:txBody>
          <a:bodyPr/>
          <a:lstStyle>
            <a:lvl1pPr>
              <a:defRPr sz="2400"/>
            </a:lvl1pPr>
          </a:lstStyle>
          <a:p>
            <a:pPr lvl="0"/>
            <a:r>
              <a:rPr lang="fr-FR" sz="1800" dirty="0">
                <a:solidFill>
                  <a:srgbClr val="C00000"/>
                </a:solidFill>
              </a:rPr>
              <a:t>TITRE = IDEM TITRE FM WORD</a:t>
            </a:r>
            <a:endParaRPr lang="fr-FR" dirty="0"/>
          </a:p>
        </p:txBody>
      </p:sp>
      <p:sp>
        <p:nvSpPr>
          <p:cNvPr id="5" name="Espace réservé du texte 4"/>
          <p:cNvSpPr>
            <a:spLocks noGrp="1"/>
          </p:cNvSpPr>
          <p:nvPr>
            <p:ph type="body" sz="quarter" idx="11" hasCustomPrompt="1"/>
          </p:nvPr>
        </p:nvSpPr>
        <p:spPr>
          <a:xfrm>
            <a:off x="10182597" y="176937"/>
            <a:ext cx="1762125" cy="216897"/>
          </a:xfrm>
          <a:prstGeom prst="rect">
            <a:avLst/>
          </a:prstGeom>
        </p:spPr>
        <p:txBody>
          <a:bodyPr/>
          <a:lstStyle>
            <a:lvl1pPr marL="0" marR="0" indent="0" algn="ctr" defTabSz="914400" rtl="0" eaLnBrk="1" fontAlgn="auto" latinLnBrk="0" hangingPunct="1">
              <a:lnSpc>
                <a:spcPct val="100000"/>
              </a:lnSpc>
              <a:spcBef>
                <a:spcPts val="0"/>
              </a:spcBef>
              <a:spcAft>
                <a:spcPts val="400"/>
              </a:spcAft>
              <a:buClrTx/>
              <a:buSzTx/>
              <a:buFont typeface="Arial" pitchFamily="34" charset="0"/>
              <a:buNone/>
              <a:tabLst/>
              <a:defRPr sz="2400"/>
            </a:lvl1pPr>
          </a:lstStyle>
          <a:p>
            <a:pPr marL="0" marR="0" lvl="0" indent="0" algn="l" defTabSz="914400" rtl="0" eaLnBrk="1" fontAlgn="auto" latinLnBrk="0" hangingPunct="1">
              <a:lnSpc>
                <a:spcPct val="100000"/>
              </a:lnSpc>
              <a:spcBef>
                <a:spcPts val="0"/>
              </a:spcBef>
              <a:spcAft>
                <a:spcPts val="400"/>
              </a:spcAft>
              <a:buClrTx/>
              <a:buSzTx/>
              <a:buFont typeface="Arial" pitchFamily="34" charset="0"/>
              <a:buNone/>
              <a:tabLst/>
              <a:defRPr/>
            </a:pPr>
            <a:r>
              <a:rPr lang="fr-FR" sz="1000" b="1" dirty="0">
                <a:solidFill>
                  <a:schemeClr val="tx1"/>
                </a:solidFill>
              </a:rPr>
              <a:t>INSTITUT </a:t>
            </a:r>
          </a:p>
          <a:p>
            <a:pPr lvl="0"/>
            <a:endParaRPr lang="fr-FR" dirty="0"/>
          </a:p>
        </p:txBody>
      </p:sp>
      <p:sp>
        <p:nvSpPr>
          <p:cNvPr id="10" name="Espace réservé du texte 9"/>
          <p:cNvSpPr>
            <a:spLocks noGrp="1"/>
          </p:cNvSpPr>
          <p:nvPr>
            <p:ph type="body" sz="quarter" idx="12" hasCustomPrompt="1"/>
          </p:nvPr>
        </p:nvSpPr>
        <p:spPr>
          <a:xfrm>
            <a:off x="10182225" y="404664"/>
            <a:ext cx="1797050" cy="211153"/>
          </a:xfrm>
          <a:prstGeom prst="rect">
            <a:avLst/>
          </a:prstGeom>
        </p:spPr>
        <p:txBody>
          <a:bodyPr/>
          <a:lstStyle>
            <a:lvl1pPr marL="0" marR="0" indent="0" algn="ctr" defTabSz="914400" rtl="0" eaLnBrk="1" fontAlgn="auto" latinLnBrk="0" hangingPunct="1">
              <a:lnSpc>
                <a:spcPct val="100000"/>
              </a:lnSpc>
              <a:spcBef>
                <a:spcPts val="0"/>
              </a:spcBef>
              <a:spcAft>
                <a:spcPts val="400"/>
              </a:spcAft>
              <a:buClrTx/>
              <a:buSzTx/>
              <a:buFont typeface="Arial" pitchFamily="34" charset="0"/>
              <a:buNone/>
              <a:tabLst/>
              <a:defRPr lang="fr-FR" sz="800" b="0" kern="1200" cap="all" baseline="0" dirty="0" smtClean="0">
                <a:solidFill>
                  <a:schemeClr val="tx1"/>
                </a:solidFill>
                <a:latin typeface="+mn-lt"/>
                <a:ea typeface="+mn-ea"/>
                <a:cs typeface="+mn-cs"/>
              </a:defRPr>
            </a:lvl1pPr>
          </a:lstStyle>
          <a:p>
            <a:pPr marL="0" marR="0" lvl="0" indent="0" algn="l" defTabSz="914400" rtl="0" eaLnBrk="1" fontAlgn="auto" latinLnBrk="0" hangingPunct="1">
              <a:lnSpc>
                <a:spcPct val="100000"/>
              </a:lnSpc>
              <a:spcBef>
                <a:spcPts val="0"/>
              </a:spcBef>
              <a:spcAft>
                <a:spcPts val="400"/>
              </a:spcAft>
              <a:buClrTx/>
              <a:buSzTx/>
              <a:buFont typeface="Arial" pitchFamily="34" charset="0"/>
              <a:buNone/>
              <a:tabLst/>
              <a:defRPr/>
            </a:pPr>
            <a:r>
              <a:rPr lang="fr-FR" dirty="0" err="1">
                <a:solidFill>
                  <a:schemeClr val="tx1"/>
                </a:solidFill>
              </a:rPr>
              <a:t>Dept</a:t>
            </a:r>
            <a:r>
              <a:rPr lang="fr-FR" dirty="0">
                <a:solidFill>
                  <a:schemeClr val="tx1"/>
                </a:solidFill>
              </a:rPr>
              <a:t>/Service/Labo</a:t>
            </a:r>
          </a:p>
          <a:p>
            <a:pPr lvl="0"/>
            <a:endParaRPr lang="fr-FR" dirty="0"/>
          </a:p>
        </p:txBody>
      </p:sp>
      <p:sp>
        <p:nvSpPr>
          <p:cNvPr id="14" name="Espace réservé du texte 13"/>
          <p:cNvSpPr>
            <a:spLocks noGrp="1"/>
          </p:cNvSpPr>
          <p:nvPr>
            <p:ph type="body" sz="quarter" idx="13" hasCustomPrompt="1"/>
          </p:nvPr>
        </p:nvSpPr>
        <p:spPr>
          <a:xfrm>
            <a:off x="10185066" y="620689"/>
            <a:ext cx="1762125" cy="222856"/>
          </a:xfrm>
          <a:prstGeom prst="rect">
            <a:avLst/>
          </a:prstGeom>
        </p:spPr>
        <p:txBody>
          <a:bodyPr/>
          <a:lstStyle>
            <a:lvl1pPr marL="0" marR="0" indent="0" algn="l" defTabSz="914400" rtl="0" eaLnBrk="1" fontAlgn="auto" latinLnBrk="0" hangingPunct="1">
              <a:lnSpc>
                <a:spcPct val="100000"/>
              </a:lnSpc>
              <a:spcBef>
                <a:spcPts val="0"/>
              </a:spcBef>
              <a:spcAft>
                <a:spcPts val="400"/>
              </a:spcAft>
              <a:buClrTx/>
              <a:buSzTx/>
              <a:buFont typeface="Arial" pitchFamily="34" charset="0"/>
              <a:buNone/>
              <a:tabLst/>
              <a:defRPr sz="800" b="1"/>
            </a:lvl1pPr>
          </a:lstStyle>
          <a:p>
            <a:pPr marL="0" marR="0" lvl="0" indent="0" algn="l" defTabSz="914400" rtl="0" eaLnBrk="1" fontAlgn="auto" latinLnBrk="0" hangingPunct="1">
              <a:lnSpc>
                <a:spcPct val="100000"/>
              </a:lnSpc>
              <a:spcBef>
                <a:spcPts val="0"/>
              </a:spcBef>
              <a:spcAft>
                <a:spcPts val="400"/>
              </a:spcAft>
              <a:buClrTx/>
              <a:buSzTx/>
              <a:buFont typeface="Arial" pitchFamily="34" charset="0"/>
              <a:buNone/>
              <a:tabLst/>
              <a:defRPr/>
            </a:pPr>
            <a:r>
              <a:rPr lang="fr-FR" dirty="0">
                <a:solidFill>
                  <a:schemeClr val="tx1"/>
                </a:solidFill>
              </a:rPr>
              <a:t>JJ/MM/AAAA</a:t>
            </a:r>
          </a:p>
          <a:p>
            <a:pPr lvl="0"/>
            <a:endParaRPr lang="fr-FR" dirty="0"/>
          </a:p>
        </p:txBody>
      </p:sp>
      <p:sp>
        <p:nvSpPr>
          <p:cNvPr id="39" name="Espace réservé du texte 38"/>
          <p:cNvSpPr>
            <a:spLocks noGrp="1"/>
          </p:cNvSpPr>
          <p:nvPr>
            <p:ph type="body" sz="quarter" idx="14" hasCustomPrompt="1"/>
          </p:nvPr>
        </p:nvSpPr>
        <p:spPr>
          <a:xfrm>
            <a:off x="360363" y="1098550"/>
            <a:ext cx="11618912" cy="962025"/>
          </a:xfrm>
          <a:prstGeom prst="rect">
            <a:avLst/>
          </a:prstGeom>
        </p:spPr>
        <p:txBody>
          <a:bodyPr/>
          <a:lstStyle>
            <a:lvl1pPr marL="0" marR="0" indent="0" algn="l" defTabSz="914400" rtl="0" eaLnBrk="1" fontAlgn="auto" latinLnBrk="0" hangingPunct="1">
              <a:lnSpc>
                <a:spcPct val="100000"/>
              </a:lnSpc>
              <a:spcBef>
                <a:spcPts val="0"/>
              </a:spcBef>
              <a:spcAft>
                <a:spcPts val="400"/>
              </a:spcAft>
              <a:buClrTx/>
              <a:buSzTx/>
              <a:buFont typeface="Arial" pitchFamily="34" charset="0"/>
              <a:buNone/>
              <a:tabLst/>
              <a:defRPr sz="2400" b="0">
                <a:solidFill>
                  <a:schemeClr val="tx1">
                    <a:lumMod val="65000"/>
                    <a:lumOff val="35000"/>
                  </a:schemeClr>
                </a:solidFill>
              </a:defRPr>
            </a:lvl1pPr>
          </a:lstStyle>
          <a:p>
            <a:pPr marL="0" marR="0" lvl="0" indent="0" algn="l" defTabSz="914400" rtl="0" eaLnBrk="1" fontAlgn="auto" latinLnBrk="0" hangingPunct="1">
              <a:lnSpc>
                <a:spcPct val="100000"/>
              </a:lnSpc>
              <a:spcBef>
                <a:spcPts val="0"/>
              </a:spcBef>
              <a:spcAft>
                <a:spcPts val="400"/>
              </a:spcAft>
              <a:buClrTx/>
              <a:buSzTx/>
              <a:buFont typeface="Arial" pitchFamily="34" charset="0"/>
              <a:buNone/>
              <a:tabLst/>
              <a:defRPr/>
            </a:pPr>
            <a:r>
              <a:rPr lang="fr-FR" sz="1100" dirty="0"/>
              <a:t>Texte à modifier</a:t>
            </a:r>
          </a:p>
          <a:p>
            <a:pPr lvl="0"/>
            <a:endParaRPr lang="fr-FR" dirty="0"/>
          </a:p>
        </p:txBody>
      </p:sp>
      <p:sp>
        <p:nvSpPr>
          <p:cNvPr id="41" name="Espace réservé du texte 40"/>
          <p:cNvSpPr>
            <a:spLocks noGrp="1"/>
          </p:cNvSpPr>
          <p:nvPr>
            <p:ph type="body" sz="quarter" idx="15" hasCustomPrompt="1"/>
          </p:nvPr>
        </p:nvSpPr>
        <p:spPr>
          <a:xfrm>
            <a:off x="360363" y="2503488"/>
            <a:ext cx="11618912" cy="1677987"/>
          </a:xfrm>
          <a:prstGeom prst="rect">
            <a:avLst/>
          </a:prstGeom>
        </p:spPr>
        <p:txBody>
          <a:bodyPr/>
          <a:lstStyle>
            <a:lvl1pPr marL="0" marR="0" indent="0" algn="l" defTabSz="914400" rtl="0" eaLnBrk="1" fontAlgn="auto" latinLnBrk="0" hangingPunct="1">
              <a:lnSpc>
                <a:spcPct val="100000"/>
              </a:lnSpc>
              <a:spcBef>
                <a:spcPts val="0"/>
              </a:spcBef>
              <a:spcAft>
                <a:spcPts val="400"/>
              </a:spcAft>
              <a:buClrTx/>
              <a:buSzTx/>
              <a:buFont typeface="Arial" pitchFamily="34" charset="0"/>
              <a:buNone/>
              <a:tabLst/>
              <a:defRPr sz="2400" b="0">
                <a:solidFill>
                  <a:schemeClr val="tx1">
                    <a:lumMod val="65000"/>
                    <a:lumOff val="35000"/>
                  </a:schemeClr>
                </a:solidFill>
              </a:defRPr>
            </a:lvl1pPr>
          </a:lstStyle>
          <a:p>
            <a:pPr marL="0" marR="0" lvl="0" indent="0" algn="l" defTabSz="914400" rtl="0" eaLnBrk="1" fontAlgn="auto" latinLnBrk="0" hangingPunct="1">
              <a:lnSpc>
                <a:spcPct val="100000"/>
              </a:lnSpc>
              <a:spcBef>
                <a:spcPts val="0"/>
              </a:spcBef>
              <a:spcAft>
                <a:spcPts val="400"/>
              </a:spcAft>
              <a:buClrTx/>
              <a:buSzTx/>
              <a:buFont typeface="Arial" pitchFamily="34" charset="0"/>
              <a:buNone/>
              <a:tabLst/>
              <a:defRPr/>
            </a:pPr>
            <a:r>
              <a:rPr lang="fr-FR" sz="1100" dirty="0"/>
              <a:t>Texte à modifier</a:t>
            </a:r>
          </a:p>
        </p:txBody>
      </p:sp>
      <p:sp>
        <p:nvSpPr>
          <p:cNvPr id="52" name="Espace réservé du texte 51"/>
          <p:cNvSpPr>
            <a:spLocks noGrp="1"/>
          </p:cNvSpPr>
          <p:nvPr>
            <p:ph type="body" sz="quarter" idx="16" hasCustomPrompt="1"/>
          </p:nvPr>
        </p:nvSpPr>
        <p:spPr>
          <a:xfrm>
            <a:off x="334963" y="4549441"/>
            <a:ext cx="11644312" cy="857250"/>
          </a:xfrm>
          <a:prstGeom prst="rect">
            <a:avLst/>
          </a:prstGeom>
        </p:spPr>
        <p:txBody>
          <a:bodyPr/>
          <a:lstStyle>
            <a:lvl1pPr marL="0" marR="0" indent="0" algn="l" defTabSz="914400" rtl="0" eaLnBrk="1" fontAlgn="auto" latinLnBrk="0" hangingPunct="1">
              <a:lnSpc>
                <a:spcPct val="100000"/>
              </a:lnSpc>
              <a:spcBef>
                <a:spcPts val="0"/>
              </a:spcBef>
              <a:spcAft>
                <a:spcPts val="400"/>
              </a:spcAft>
              <a:buClrTx/>
              <a:buSzTx/>
              <a:buFont typeface="Arial" pitchFamily="34" charset="0"/>
              <a:buNone/>
              <a:tabLst/>
              <a:defRPr sz="2400" b="0">
                <a:solidFill>
                  <a:schemeClr val="tx1">
                    <a:lumMod val="65000"/>
                    <a:lumOff val="35000"/>
                  </a:schemeClr>
                </a:solidFill>
              </a:defRPr>
            </a:lvl1pPr>
          </a:lstStyle>
          <a:p>
            <a:pPr marL="0" marR="0" lvl="0" indent="0" algn="l" defTabSz="914400" rtl="0" eaLnBrk="1" fontAlgn="auto" latinLnBrk="0" hangingPunct="1">
              <a:lnSpc>
                <a:spcPct val="100000"/>
              </a:lnSpc>
              <a:spcBef>
                <a:spcPts val="0"/>
              </a:spcBef>
              <a:spcAft>
                <a:spcPts val="400"/>
              </a:spcAft>
              <a:buClrTx/>
              <a:buSzTx/>
              <a:buFont typeface="Arial" pitchFamily="34" charset="0"/>
              <a:buNone/>
              <a:tabLst/>
              <a:defRPr/>
            </a:pPr>
            <a:r>
              <a:rPr lang="fr-FR" sz="1100" dirty="0"/>
              <a:t>Texte à modifier</a:t>
            </a:r>
          </a:p>
        </p:txBody>
      </p:sp>
      <p:sp>
        <p:nvSpPr>
          <p:cNvPr id="4" name="Espace réservé du texte 3"/>
          <p:cNvSpPr>
            <a:spLocks noGrp="1"/>
          </p:cNvSpPr>
          <p:nvPr>
            <p:ph type="body" sz="quarter" idx="17" hasCustomPrompt="1"/>
          </p:nvPr>
        </p:nvSpPr>
        <p:spPr>
          <a:xfrm>
            <a:off x="4872038" y="136525"/>
            <a:ext cx="690562" cy="287338"/>
          </a:xfrm>
          <a:prstGeom prst="rect">
            <a:avLst/>
          </a:prstGeom>
        </p:spPr>
        <p:txBody>
          <a:bodyPr/>
          <a:lstStyle>
            <a:lvl1pPr>
              <a:defRPr sz="1400">
                <a:solidFill>
                  <a:schemeClr val="tx1"/>
                </a:solidFill>
              </a:defRPr>
            </a:lvl1pPr>
          </a:lstStyle>
          <a:p>
            <a:pPr lvl="0"/>
            <a:r>
              <a:rPr lang="fr-FR" dirty="0"/>
              <a:t>20XX</a:t>
            </a:r>
          </a:p>
        </p:txBody>
      </p:sp>
    </p:spTree>
    <p:extLst>
      <p:ext uri="{BB962C8B-B14F-4D97-AF65-F5344CB8AC3E}">
        <p14:creationId xmlns:p14="http://schemas.microsoft.com/office/powerpoint/2010/main" val="1924372627"/>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exte_CEA Tech">
    <p:spTree>
      <p:nvGrpSpPr>
        <p:cNvPr id="1" name=""/>
        <p:cNvGrpSpPr/>
        <p:nvPr/>
      </p:nvGrpSpPr>
      <p:grpSpPr>
        <a:xfrm>
          <a:off x="0" y="0"/>
          <a:ext cx="0" cy="0"/>
          <a:chOff x="0" y="0"/>
          <a:chExt cx="0" cy="0"/>
        </a:xfrm>
      </p:grpSpPr>
      <p:sp>
        <p:nvSpPr>
          <p:cNvPr id="7" name="Espace réservé du pied de page 12"/>
          <p:cNvSpPr>
            <a:spLocks noGrp="1"/>
          </p:cNvSpPr>
          <p:nvPr>
            <p:ph type="ftr" sz="quarter" idx="3"/>
          </p:nvPr>
        </p:nvSpPr>
        <p:spPr>
          <a:xfrm>
            <a:off x="2" y="6569440"/>
            <a:ext cx="11568607" cy="161583"/>
          </a:xfrm>
          <a:prstGeom prst="rect">
            <a:avLst/>
          </a:prstGeom>
        </p:spPr>
        <p:txBody>
          <a:bodyPr/>
          <a:lstStyle>
            <a:lvl1pPr algn="r">
              <a:defRPr sz="1050" cap="none" baseline="0">
                <a:solidFill>
                  <a:schemeClr val="accent5"/>
                </a:solidFill>
              </a:defRPr>
            </a:lvl1pPr>
          </a:lstStyle>
          <a:p>
            <a:r>
              <a:rPr lang="en-US">
                <a:solidFill>
                  <a:srgbClr val="5F5F5F"/>
                </a:solidFill>
              </a:rPr>
              <a:t>List | Dr. Florent Kirchner</a:t>
            </a:r>
          </a:p>
        </p:txBody>
      </p:sp>
      <p:sp>
        <p:nvSpPr>
          <p:cNvPr id="5" name="Espace réservé du contenu 16"/>
          <p:cNvSpPr>
            <a:spLocks noGrp="1"/>
          </p:cNvSpPr>
          <p:nvPr>
            <p:ph sz="quarter" idx="18"/>
          </p:nvPr>
        </p:nvSpPr>
        <p:spPr>
          <a:xfrm>
            <a:off x="479001" y="1257300"/>
            <a:ext cx="11232000" cy="5052020"/>
          </a:xfrm>
          <a:prstGeom prst="rect">
            <a:avLst/>
          </a:prstGeom>
        </p:spPr>
        <p:txBody>
          <a:bodyPr lIns="0" tIns="0" rIns="0" bIns="0"/>
          <a:lstStyle>
            <a:lvl1pPr marL="342900" indent="-342900">
              <a:buClr>
                <a:schemeClr val="accent2"/>
              </a:buClr>
              <a:buSzPct val="125000"/>
              <a:buFont typeface="Arial" pitchFamily="34" charset="0"/>
              <a:buChar char="•"/>
              <a:defRPr sz="2000">
                <a:solidFill>
                  <a:schemeClr val="accent5"/>
                </a:solidFill>
              </a:defRPr>
            </a:lvl1pPr>
            <a:lvl2pPr marL="801688" indent="-360363">
              <a:buClr>
                <a:schemeClr val="accent5"/>
              </a:buClr>
              <a:buSzPct val="125000"/>
              <a:buFont typeface="Arial" panose="020B0604020202020204" pitchFamily="34" charset="0"/>
              <a:buChar char="•"/>
              <a:defRPr sz="1800"/>
            </a:lvl2pPr>
            <a:lvl3pPr marL="1171575" indent="-285750">
              <a:buClr>
                <a:schemeClr val="accent2"/>
              </a:buClr>
              <a:buSzPct val="125000"/>
              <a:buFont typeface="Arial" panose="020B0604020202020204" pitchFamily="34" charset="0"/>
              <a:buChar char="•"/>
              <a:defRPr sz="1600"/>
            </a:lvl3pPr>
            <a:lvl4pPr marL="1704975" indent="-287338">
              <a:buClr>
                <a:schemeClr val="accent6"/>
              </a:buClr>
              <a:buSzPct val="125000"/>
              <a:buFont typeface="Arial" pitchFamily="34" charset="0"/>
              <a:buChar char="•"/>
              <a:defRPr sz="1400">
                <a:solidFill>
                  <a:schemeClr val="accent5"/>
                </a:solidFill>
              </a:defRPr>
            </a:lvl4pPr>
            <a:lvl5pPr marL="2152650" indent="-114300">
              <a:buSzPct val="125000"/>
              <a:buFont typeface="Arial" panose="020B0604020202020204" pitchFamily="34" charset="0"/>
              <a:buChar char="•"/>
              <a:defRPr sz="1200" baseline="0"/>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8" name="Espace réservé du texte 3"/>
          <p:cNvSpPr>
            <a:spLocks noGrp="1"/>
          </p:cNvSpPr>
          <p:nvPr>
            <p:ph type="body" sz="quarter" idx="20" hasCustomPrompt="1"/>
          </p:nvPr>
        </p:nvSpPr>
        <p:spPr>
          <a:xfrm>
            <a:off x="1930401" y="205740"/>
            <a:ext cx="9780600" cy="774988"/>
          </a:xfrm>
          <a:prstGeom prst="rect">
            <a:avLst/>
          </a:prstGeom>
        </p:spPr>
        <p:txBody>
          <a:bodyPr lIns="0" tIns="0" rIns="0" bIns="0" anchor="ctr"/>
          <a:lstStyle>
            <a:lvl1pPr algn="l">
              <a:defRPr lang="fr-FR" sz="2000" b="1" kern="1200" cap="all" baseline="0" dirty="0">
                <a:solidFill>
                  <a:schemeClr val="tx2"/>
                </a:solidFill>
                <a:latin typeface="+mn-lt"/>
                <a:ea typeface="+mn-ea"/>
                <a:cs typeface="+mn-cs"/>
              </a:defRPr>
            </a:lvl1pPr>
          </a:lstStyle>
          <a:p>
            <a:pPr lvl="0"/>
            <a:r>
              <a:rPr lang="fr-FR" dirty="0"/>
              <a:t>Modifiez le style du titre</a:t>
            </a:r>
          </a:p>
        </p:txBody>
      </p:sp>
    </p:spTree>
    <p:extLst>
      <p:ext uri="{BB962C8B-B14F-4D97-AF65-F5344CB8AC3E}">
        <p14:creationId xmlns:p14="http://schemas.microsoft.com/office/powerpoint/2010/main" val="11720223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1_Fin_CEA Tech">
    <p:spTree>
      <p:nvGrpSpPr>
        <p:cNvPr id="1" name=""/>
        <p:cNvGrpSpPr/>
        <p:nvPr/>
      </p:nvGrpSpPr>
      <p:grpSpPr>
        <a:xfrm>
          <a:off x="0" y="0"/>
          <a:ext cx="0" cy="0"/>
          <a:chOff x="0" y="0"/>
          <a:chExt cx="0" cy="0"/>
        </a:xfrm>
      </p:grpSpPr>
      <p:sp>
        <p:nvSpPr>
          <p:cNvPr id="2" name="Titre 1"/>
          <p:cNvSpPr>
            <a:spLocks noGrp="1"/>
          </p:cNvSpPr>
          <p:nvPr>
            <p:ph type="title"/>
          </p:nvPr>
        </p:nvSpPr>
        <p:spPr>
          <a:xfrm>
            <a:off x="9518400" y="5799600"/>
            <a:ext cx="2529600" cy="943200"/>
          </a:xfrm>
          <a:prstGeom prst="rect">
            <a:avLst/>
          </a:prstGeom>
        </p:spPr>
        <p:txBody>
          <a:bodyPr anchor="t" anchorCtr="0"/>
          <a:lstStyle>
            <a:lvl1pPr>
              <a:lnSpc>
                <a:spcPts val="900"/>
              </a:lnSpc>
              <a:defRPr sz="638" b="0" cap="none" baseline="0">
                <a:solidFill>
                  <a:schemeClr val="bg2"/>
                </a:solidFill>
              </a:defRPr>
            </a:lvl1pPr>
          </a:lstStyle>
          <a:p>
            <a:r>
              <a:rPr lang="fr-FR"/>
              <a:t>Modifiez le style du titre</a:t>
            </a:r>
            <a:endParaRPr lang="fr-FR" dirty="0"/>
          </a:p>
        </p:txBody>
      </p:sp>
      <p:sp>
        <p:nvSpPr>
          <p:cNvPr id="3" name="Espace réservé du contenu 2"/>
          <p:cNvSpPr>
            <a:spLocks noGrp="1"/>
          </p:cNvSpPr>
          <p:nvPr>
            <p:ph idx="1"/>
          </p:nvPr>
        </p:nvSpPr>
        <p:spPr>
          <a:xfrm>
            <a:off x="4719342" y="5799600"/>
            <a:ext cx="4737033" cy="943200"/>
          </a:xfrm>
          <a:prstGeom prst="rect">
            <a:avLst/>
          </a:prstGeom>
        </p:spPr>
        <p:txBody>
          <a:bodyPr/>
          <a:lstStyle>
            <a:lvl1pPr marL="0" indent="0">
              <a:lnSpc>
                <a:spcPts val="900"/>
              </a:lnSpc>
              <a:spcAft>
                <a:spcPts val="0"/>
              </a:spcAft>
              <a:buFont typeface="Arial" pitchFamily="34" charset="0"/>
              <a:buNone/>
              <a:defRPr sz="600">
                <a:solidFill>
                  <a:schemeClr val="bg1"/>
                </a:solidFill>
              </a:defRPr>
            </a:lvl1pPr>
            <a:lvl2pPr marL="0" indent="0">
              <a:lnSpc>
                <a:spcPts val="900"/>
              </a:lnSpc>
              <a:spcBef>
                <a:spcPts val="600"/>
              </a:spcBef>
              <a:buFont typeface="Arial" pitchFamily="34" charset="0"/>
              <a:buNone/>
              <a:defRPr sz="488">
                <a:solidFill>
                  <a:schemeClr val="bg1"/>
                </a:solidFill>
              </a:defRPr>
            </a:lvl2pPr>
            <a:lvl3pPr marL="0" indent="0">
              <a:lnSpc>
                <a:spcPts val="900"/>
              </a:lnSpc>
              <a:buFont typeface="Arial" pitchFamily="34" charset="0"/>
              <a:buNone/>
              <a:defRPr sz="488">
                <a:solidFill>
                  <a:schemeClr val="bg1"/>
                </a:solidFill>
              </a:defRPr>
            </a:lvl3pPr>
            <a:lvl4pPr marL="0" indent="0">
              <a:lnSpc>
                <a:spcPts val="900"/>
              </a:lnSpc>
              <a:buFont typeface="Arial" pitchFamily="34" charset="0"/>
              <a:buNone/>
              <a:defRPr sz="488">
                <a:solidFill>
                  <a:schemeClr val="bg1"/>
                </a:solidFill>
              </a:defRPr>
            </a:lvl4pPr>
            <a:lvl5pPr marL="0" indent="0">
              <a:lnSpc>
                <a:spcPts val="900"/>
              </a:lnSpc>
              <a:buFont typeface="Arial" pitchFamily="34" charset="0"/>
              <a:buNone/>
              <a:defRPr sz="488">
                <a:solidFill>
                  <a:schemeClr val="bg1"/>
                </a:solidFil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1692252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yber 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6563911"/>
            <a:ext cx="11579952" cy="161583"/>
          </a:xfrm>
          <a:prstGeom prst="rect">
            <a:avLst/>
          </a:prstGeom>
        </p:spPr>
        <p:txBody>
          <a:bodyPr/>
          <a:lstStyle/>
          <a:p>
            <a:r>
              <a:rPr lang="en-US">
                <a:solidFill>
                  <a:srgbClr val="5F5F5F"/>
                </a:solidFill>
              </a:rPr>
              <a:t>List | Dr. Florent Kirchner</a:t>
            </a:r>
            <a:endParaRPr lang="en-US" dirty="0">
              <a:solidFill>
                <a:srgbClr val="5F5F5F"/>
              </a:solidFill>
            </a:endParaRP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5217" y="0"/>
            <a:ext cx="2296272" cy="1707198"/>
          </a:xfrm>
          <a:prstGeom prst="rect">
            <a:avLst/>
          </a:prstGeom>
        </p:spPr>
      </p:pic>
      <p:sp>
        <p:nvSpPr>
          <p:cNvPr id="5" name="Rectangle 4"/>
          <p:cNvSpPr/>
          <p:nvPr userDrawn="1"/>
        </p:nvSpPr>
        <p:spPr>
          <a:xfrm>
            <a:off x="2" y="6750000"/>
            <a:ext cx="12191996" cy="108000"/>
          </a:xfrm>
          <a:prstGeom prst="rect">
            <a:avLst/>
          </a:prstGeom>
          <a:gradFill>
            <a:gsLst>
              <a:gs pos="0">
                <a:srgbClr val="0A6E28">
                  <a:lumMod val="100000"/>
                </a:srgbClr>
              </a:gs>
              <a:gs pos="100000">
                <a:srgbClr val="91C30A">
                  <a:alpha val="8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prstClr val="white"/>
              </a:solidFill>
            </a:endParaRPr>
          </a:p>
        </p:txBody>
      </p:sp>
      <p:sp>
        <p:nvSpPr>
          <p:cNvPr id="6" name="ZoneTexte 1"/>
          <p:cNvSpPr txBox="1"/>
          <p:nvPr userDrawn="1"/>
        </p:nvSpPr>
        <p:spPr>
          <a:xfrm>
            <a:off x="11691979" y="6584076"/>
            <a:ext cx="1451504" cy="121252"/>
          </a:xfrm>
          <a:prstGeom prst="rect">
            <a:avLst/>
          </a:prstGeom>
          <a:noFill/>
        </p:spPr>
        <p:txBody>
          <a:bodyPr wrap="square" lIns="0" tIns="0" rIns="0" bIns="0" rtlCol="0" anchor="ctr" anchorCtr="0">
            <a:spAutoFit/>
          </a:bodyPr>
          <a:lstStyle/>
          <a:p>
            <a:pPr>
              <a:defRPr/>
            </a:pPr>
            <a:r>
              <a:rPr lang="fr-FR" sz="788" dirty="0">
                <a:solidFill>
                  <a:srgbClr val="5F5F5F"/>
                </a:solidFill>
              </a:rPr>
              <a:t>| </a:t>
            </a:r>
            <a:fld id="{9F4C77A8-BF13-4C1A-832C-4C59536FD7B2}" type="slidenum">
              <a:rPr lang="fr-FR" sz="788" smtClean="0">
                <a:solidFill>
                  <a:srgbClr val="5F5F5F"/>
                </a:solidFill>
              </a:rPr>
              <a:pPr>
                <a:defRPr/>
              </a:pPr>
              <a:t>‹#›</a:t>
            </a:fld>
            <a:endParaRPr lang="fr-FR" sz="788" dirty="0">
              <a:solidFill>
                <a:srgbClr val="5F5F5F"/>
              </a:solidFill>
            </a:endParaRPr>
          </a:p>
        </p:txBody>
      </p:sp>
    </p:spTree>
    <p:extLst>
      <p:ext uri="{BB962C8B-B14F-4D97-AF65-F5344CB8AC3E}">
        <p14:creationId xmlns:p14="http://schemas.microsoft.com/office/powerpoint/2010/main" val="34190940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e graphiques">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68001" y="3707541"/>
            <a:ext cx="10896619" cy="2529805"/>
          </a:xfrm>
          <a:prstGeom prst="rect">
            <a:avLst/>
          </a:prstGeom>
        </p:spPr>
        <p:txBody>
          <a:bodyPr lIns="80147" tIns="40074" rIns="80147" bIns="40074"/>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2" name="Espace réservé du pied de page 11"/>
          <p:cNvSpPr>
            <a:spLocks noGrp="1"/>
          </p:cNvSpPr>
          <p:nvPr>
            <p:ph type="ftr" sz="quarter" idx="12"/>
          </p:nvPr>
        </p:nvSpPr>
        <p:spPr>
          <a:xfrm>
            <a:off x="0" y="6543612"/>
            <a:ext cx="11579952" cy="202182"/>
          </a:xfrm>
          <a:prstGeom prst="rect">
            <a:avLst/>
          </a:prstGeom>
        </p:spPr>
        <p:txBody>
          <a:bodyPr lIns="80147" tIns="40074" rIns="80147" bIns="40074"/>
          <a:lstStyle/>
          <a:p>
            <a:r>
              <a:rPr lang="fr-BE">
                <a:solidFill>
                  <a:srgbClr val="5F5F5F"/>
                </a:solidFill>
              </a:rPr>
              <a:t>List | Dr. Florent Kirchner</a:t>
            </a:r>
          </a:p>
        </p:txBody>
      </p:sp>
      <p:sp>
        <p:nvSpPr>
          <p:cNvPr id="9" name="Espace réservé du contenu 20"/>
          <p:cNvSpPr>
            <a:spLocks noGrp="1"/>
          </p:cNvSpPr>
          <p:nvPr>
            <p:ph sz="quarter" idx="21" hasCustomPrompt="1"/>
          </p:nvPr>
        </p:nvSpPr>
        <p:spPr>
          <a:xfrm>
            <a:off x="768000" y="1458000"/>
            <a:ext cx="10752000" cy="1908000"/>
          </a:xfrm>
          <a:prstGeom prst="rect">
            <a:avLst/>
          </a:prstGeom>
          <a:solidFill>
            <a:srgbClr val="666666"/>
          </a:solidFill>
        </p:spPr>
        <p:txBody>
          <a:bodyPr lIns="80147" tIns="40074" rIns="80147" bIns="40074" anchor="ctr"/>
          <a:lstStyle>
            <a:lvl1pPr marL="0" indent="0" algn="ctr">
              <a:defRPr sz="900">
                <a:solidFill>
                  <a:schemeClr val="bg1"/>
                </a:solidFill>
              </a:defRPr>
            </a:lvl1pPr>
          </a:lstStyle>
          <a:p>
            <a:r>
              <a:rPr lang="fr-FR" dirty="0"/>
              <a:t>Visuel</a:t>
            </a:r>
          </a:p>
        </p:txBody>
      </p:sp>
    </p:spTree>
    <p:extLst>
      <p:ext uri="{BB962C8B-B14F-4D97-AF65-F5344CB8AC3E}">
        <p14:creationId xmlns:p14="http://schemas.microsoft.com/office/powerpoint/2010/main" val="23851753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exte_CEA Tech">
    <p:spTree>
      <p:nvGrpSpPr>
        <p:cNvPr id="1" name=""/>
        <p:cNvGrpSpPr/>
        <p:nvPr/>
      </p:nvGrpSpPr>
      <p:grpSpPr>
        <a:xfrm>
          <a:off x="0" y="0"/>
          <a:ext cx="0" cy="0"/>
          <a:chOff x="0" y="0"/>
          <a:chExt cx="0" cy="0"/>
        </a:xfrm>
      </p:grpSpPr>
      <p:sp>
        <p:nvSpPr>
          <p:cNvPr id="17" name="Espace réservé du contenu 16"/>
          <p:cNvSpPr>
            <a:spLocks noGrp="1"/>
          </p:cNvSpPr>
          <p:nvPr>
            <p:ph sz="quarter" idx="18"/>
          </p:nvPr>
        </p:nvSpPr>
        <p:spPr>
          <a:xfrm>
            <a:off x="719667" y="1628800"/>
            <a:ext cx="10945284" cy="4680520"/>
          </a:xfrm>
          <a:prstGeom prst="rect">
            <a:avLst/>
          </a:prstGeom>
        </p:spPr>
        <p:txBody>
          <a:bodyPr/>
          <a:lstStyle>
            <a:lvl1pPr marL="192881" indent="-192881">
              <a:buFont typeface="Arial" pitchFamily="34" charset="0"/>
              <a:buChar char="•"/>
              <a:defRPr sz="1125">
                <a:solidFill>
                  <a:schemeClr val="accent5"/>
                </a:solidFill>
              </a:defRPr>
            </a:lvl1pPr>
            <a:lvl2pPr marL="450950" indent="-202704">
              <a:buClr>
                <a:schemeClr val="tx2"/>
              </a:buClr>
              <a:buFont typeface="Wingdings" pitchFamily="2" charset="2"/>
              <a:buChar char="§"/>
              <a:defRPr sz="1013"/>
            </a:lvl2pPr>
            <a:lvl3pPr marL="659011" indent="-160735">
              <a:buSzPct val="60000"/>
              <a:buFont typeface="Arial" pitchFamily="34" charset="0"/>
              <a:buChar char="•"/>
              <a:defRPr sz="900"/>
            </a:lvl3pPr>
            <a:lvl4pPr marL="471488" indent="0">
              <a:buFont typeface="Arial" pitchFamily="34" charset="0"/>
              <a:buNone/>
              <a:defRPr/>
            </a:lvl4pPr>
          </a:lstStyle>
          <a:p>
            <a:pPr lvl="0"/>
            <a:r>
              <a:rPr lang="fr-FR"/>
              <a:t>Modifiez les styles du texte du masque</a:t>
            </a:r>
          </a:p>
          <a:p>
            <a:pPr lvl="1"/>
            <a:r>
              <a:rPr lang="fr-FR"/>
              <a:t>Deuxième niveau</a:t>
            </a:r>
          </a:p>
          <a:p>
            <a:pPr lvl="2"/>
            <a:r>
              <a:rPr lang="fr-FR"/>
              <a:t>Troisième niveau</a:t>
            </a:r>
          </a:p>
        </p:txBody>
      </p:sp>
      <p:sp>
        <p:nvSpPr>
          <p:cNvPr id="5" name="Titre 1"/>
          <p:cNvSpPr>
            <a:spLocks noGrp="1"/>
          </p:cNvSpPr>
          <p:nvPr>
            <p:ph type="title" hasCustomPrompt="1"/>
          </p:nvPr>
        </p:nvSpPr>
        <p:spPr>
          <a:xfrm>
            <a:off x="719403" y="980728"/>
            <a:ext cx="10972800" cy="648000"/>
          </a:xfrm>
          <a:prstGeom prst="rect">
            <a:avLst/>
          </a:prstGeom>
        </p:spPr>
        <p:txBody>
          <a:bodyPr anchor="ctr" anchorCtr="0"/>
          <a:lstStyle>
            <a:lvl1pPr algn="l">
              <a:defRPr lang="fr-FR" sz="1125" b="1" kern="1200" cap="all" baseline="0" dirty="0">
                <a:solidFill>
                  <a:schemeClr val="tx2"/>
                </a:solidFill>
                <a:latin typeface="+mn-lt"/>
                <a:ea typeface="+mn-ea"/>
                <a:cs typeface="+mn-cs"/>
              </a:defRPr>
            </a:lvl1pPr>
          </a:lstStyle>
          <a:p>
            <a:pPr marL="0" lvl="0" indent="0" algn="l" defTabSz="514350" rtl="0" eaLnBrk="1" latinLnBrk="0" hangingPunct="1">
              <a:lnSpc>
                <a:spcPct val="100000"/>
              </a:lnSpc>
              <a:spcBef>
                <a:spcPts val="0"/>
              </a:spcBef>
              <a:spcAft>
                <a:spcPts val="225"/>
              </a:spcAft>
              <a:buFont typeface="Arial" pitchFamily="34" charset="0"/>
              <a:buNone/>
            </a:pPr>
            <a:r>
              <a:rPr lang="fr-FR" dirty="0"/>
              <a:t>Modifiez le style du sous-titre</a:t>
            </a:r>
          </a:p>
        </p:txBody>
      </p:sp>
      <p:sp>
        <p:nvSpPr>
          <p:cNvPr id="6" name="Espace réservé du pied de page 12"/>
          <p:cNvSpPr>
            <a:spLocks noGrp="1"/>
          </p:cNvSpPr>
          <p:nvPr>
            <p:ph type="ftr" sz="quarter" idx="3"/>
          </p:nvPr>
        </p:nvSpPr>
        <p:spPr>
          <a:xfrm>
            <a:off x="5" y="6667904"/>
            <a:ext cx="11568607" cy="95282"/>
          </a:xfrm>
          <a:prstGeom prst="rect">
            <a:avLst/>
          </a:prstGeom>
        </p:spPr>
        <p:txBody>
          <a:bodyPr/>
          <a:lstStyle>
            <a:lvl1pPr algn="r">
              <a:defRPr sz="619" cap="none" baseline="0">
                <a:solidFill>
                  <a:schemeClr val="accent5"/>
                </a:solidFill>
              </a:defRPr>
            </a:lvl1pPr>
          </a:lstStyle>
          <a:p>
            <a:r>
              <a:rPr lang="fr-FR">
                <a:solidFill>
                  <a:srgbClr val="5F5F5F"/>
                </a:solidFill>
              </a:rPr>
              <a:t>List | Dr. Florent Kirchner</a:t>
            </a:r>
            <a:endParaRPr lang="fr-FR" dirty="0">
              <a:solidFill>
                <a:srgbClr val="5F5F5F"/>
              </a:solidFill>
            </a:endParaRPr>
          </a:p>
        </p:txBody>
      </p:sp>
      <p:sp>
        <p:nvSpPr>
          <p:cNvPr id="3" name="Espace réservé du texte 2"/>
          <p:cNvSpPr>
            <a:spLocks noGrp="1"/>
          </p:cNvSpPr>
          <p:nvPr>
            <p:ph type="body" sz="quarter" idx="20" hasCustomPrompt="1"/>
          </p:nvPr>
        </p:nvSpPr>
        <p:spPr>
          <a:xfrm>
            <a:off x="2544233" y="44629"/>
            <a:ext cx="6527800" cy="649287"/>
          </a:xfrm>
          <a:prstGeom prst="rect">
            <a:avLst/>
          </a:prstGeom>
        </p:spPr>
        <p:txBody>
          <a:bodyPr anchor="ctr"/>
          <a:lstStyle>
            <a:lvl1pPr>
              <a:defRPr sz="1125" cap="all" baseline="0">
                <a:solidFill>
                  <a:schemeClr val="bg1"/>
                </a:solidFill>
              </a:defRPr>
            </a:lvl1pPr>
          </a:lstStyle>
          <a:p>
            <a:pPr lvl="0"/>
            <a:r>
              <a:rPr lang="fr-FR" dirty="0"/>
              <a:t>Espace pour un titre long nécessitant deux lignes</a:t>
            </a:r>
          </a:p>
        </p:txBody>
      </p:sp>
    </p:spTree>
    <p:extLst>
      <p:ext uri="{BB962C8B-B14F-4D97-AF65-F5344CB8AC3E}">
        <p14:creationId xmlns:p14="http://schemas.microsoft.com/office/powerpoint/2010/main" val="38327570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re et contenu-2">
    <p:spTree>
      <p:nvGrpSpPr>
        <p:cNvPr id="1" name=""/>
        <p:cNvGrpSpPr/>
        <p:nvPr/>
      </p:nvGrpSpPr>
      <p:grpSpPr>
        <a:xfrm>
          <a:off x="0" y="0"/>
          <a:ext cx="0" cy="0"/>
          <a:chOff x="0" y="0"/>
          <a:chExt cx="0" cy="0"/>
        </a:xfrm>
      </p:grpSpPr>
      <p:grpSp>
        <p:nvGrpSpPr>
          <p:cNvPr id="5" name="Grouper 6"/>
          <p:cNvGrpSpPr>
            <a:grpSpLocks/>
          </p:cNvGrpSpPr>
          <p:nvPr userDrawn="1"/>
        </p:nvGrpSpPr>
        <p:grpSpPr bwMode="auto">
          <a:xfrm>
            <a:off x="-444500" y="5176839"/>
            <a:ext cx="13284200" cy="1819275"/>
            <a:chOff x="-698426" y="4467966"/>
            <a:chExt cx="14478751" cy="2642241"/>
          </a:xfrm>
        </p:grpSpPr>
        <p:sp>
          <p:nvSpPr>
            <p:cNvPr id="6" name="Rectangle 6"/>
            <p:cNvSpPr/>
            <p:nvPr userDrawn="1"/>
          </p:nvSpPr>
          <p:spPr>
            <a:xfrm>
              <a:off x="1091808" y="6418521"/>
              <a:ext cx="12688517" cy="659407"/>
            </a:xfrm>
            <a:custGeom>
              <a:avLst/>
              <a:gdLst>
                <a:gd name="connsiteX0" fmla="*/ 0 w 8028384"/>
                <a:gd name="connsiteY0" fmla="*/ 0 h 577850"/>
                <a:gd name="connsiteX1" fmla="*/ 8028384 w 8028384"/>
                <a:gd name="connsiteY1" fmla="*/ 0 h 577850"/>
                <a:gd name="connsiteX2" fmla="*/ 8028384 w 8028384"/>
                <a:gd name="connsiteY2" fmla="*/ 577850 h 577850"/>
                <a:gd name="connsiteX3" fmla="*/ 0 w 8028384"/>
                <a:gd name="connsiteY3" fmla="*/ 577850 h 577850"/>
                <a:gd name="connsiteX4" fmla="*/ 0 w 8028384"/>
                <a:gd name="connsiteY4" fmla="*/ 0 h 577850"/>
                <a:gd name="connsiteX0" fmla="*/ 0 w 8028384"/>
                <a:gd name="connsiteY0" fmla="*/ 0 h 577850"/>
                <a:gd name="connsiteX1" fmla="*/ 8028384 w 8028384"/>
                <a:gd name="connsiteY1" fmla="*/ 0 h 577850"/>
                <a:gd name="connsiteX2" fmla="*/ 8028384 w 8028384"/>
                <a:gd name="connsiteY2" fmla="*/ 577850 h 577850"/>
                <a:gd name="connsiteX3" fmla="*/ 127000 w 8028384"/>
                <a:gd name="connsiteY3" fmla="*/ 577850 h 577850"/>
                <a:gd name="connsiteX4" fmla="*/ 0 w 8028384"/>
                <a:gd name="connsiteY4" fmla="*/ 0 h 577850"/>
                <a:gd name="connsiteX0" fmla="*/ 0 w 8028384"/>
                <a:gd name="connsiteY0" fmla="*/ 0 h 577850"/>
                <a:gd name="connsiteX1" fmla="*/ 8028384 w 8028384"/>
                <a:gd name="connsiteY1" fmla="*/ 0 h 577850"/>
                <a:gd name="connsiteX2" fmla="*/ 8028384 w 8028384"/>
                <a:gd name="connsiteY2" fmla="*/ 577850 h 577850"/>
                <a:gd name="connsiteX3" fmla="*/ 127000 w 8028384"/>
                <a:gd name="connsiteY3" fmla="*/ 577850 h 577850"/>
                <a:gd name="connsiteX4" fmla="*/ 0 w 8028384"/>
                <a:gd name="connsiteY4" fmla="*/ 0 h 577850"/>
                <a:gd name="connsiteX0" fmla="*/ 0 w 8028384"/>
                <a:gd name="connsiteY0" fmla="*/ 0 h 577850"/>
                <a:gd name="connsiteX1" fmla="*/ 8028384 w 8028384"/>
                <a:gd name="connsiteY1" fmla="*/ 0 h 577850"/>
                <a:gd name="connsiteX2" fmla="*/ 8028384 w 8028384"/>
                <a:gd name="connsiteY2" fmla="*/ 577850 h 577850"/>
                <a:gd name="connsiteX3" fmla="*/ 127000 w 8028384"/>
                <a:gd name="connsiteY3" fmla="*/ 577850 h 577850"/>
                <a:gd name="connsiteX4" fmla="*/ 0 w 8028384"/>
                <a:gd name="connsiteY4" fmla="*/ 0 h 577850"/>
                <a:gd name="connsiteX0" fmla="*/ 0 w 8028384"/>
                <a:gd name="connsiteY0" fmla="*/ 0 h 577850"/>
                <a:gd name="connsiteX1" fmla="*/ 8028384 w 8028384"/>
                <a:gd name="connsiteY1" fmla="*/ 0 h 577850"/>
                <a:gd name="connsiteX2" fmla="*/ 8028384 w 8028384"/>
                <a:gd name="connsiteY2" fmla="*/ 577850 h 577850"/>
                <a:gd name="connsiteX3" fmla="*/ 127000 w 8028384"/>
                <a:gd name="connsiteY3" fmla="*/ 577850 h 577850"/>
                <a:gd name="connsiteX4" fmla="*/ 0 w 8028384"/>
                <a:gd name="connsiteY4" fmla="*/ 0 h 577850"/>
                <a:gd name="connsiteX0" fmla="*/ 0 w 8037909"/>
                <a:gd name="connsiteY0" fmla="*/ 0 h 577850"/>
                <a:gd name="connsiteX1" fmla="*/ 8037909 w 8037909"/>
                <a:gd name="connsiteY1" fmla="*/ 0 h 577850"/>
                <a:gd name="connsiteX2" fmla="*/ 8037909 w 8037909"/>
                <a:gd name="connsiteY2" fmla="*/ 577850 h 577850"/>
                <a:gd name="connsiteX3" fmla="*/ 136525 w 8037909"/>
                <a:gd name="connsiteY3" fmla="*/ 577850 h 577850"/>
                <a:gd name="connsiteX4" fmla="*/ 0 w 8037909"/>
                <a:gd name="connsiteY4" fmla="*/ 0 h 577850"/>
                <a:gd name="connsiteX0" fmla="*/ 0 w 12808270"/>
                <a:gd name="connsiteY0" fmla="*/ 0 h 596521"/>
                <a:gd name="connsiteX1" fmla="*/ 8037909 w 12808270"/>
                <a:gd name="connsiteY1" fmla="*/ 0 h 596521"/>
                <a:gd name="connsiteX2" fmla="*/ 12808270 w 12808270"/>
                <a:gd name="connsiteY2" fmla="*/ 596521 h 596521"/>
                <a:gd name="connsiteX3" fmla="*/ 136525 w 12808270"/>
                <a:gd name="connsiteY3" fmla="*/ 577850 h 596521"/>
                <a:gd name="connsiteX4" fmla="*/ 0 w 12808270"/>
                <a:gd name="connsiteY4" fmla="*/ 0 h 596521"/>
                <a:gd name="connsiteX0" fmla="*/ 0 w 12808270"/>
                <a:gd name="connsiteY0" fmla="*/ 0 h 596521"/>
                <a:gd name="connsiteX1" fmla="*/ 12696246 w 12808270"/>
                <a:gd name="connsiteY1" fmla="*/ 0 h 596521"/>
                <a:gd name="connsiteX2" fmla="*/ 12808270 w 12808270"/>
                <a:gd name="connsiteY2" fmla="*/ 596521 h 596521"/>
                <a:gd name="connsiteX3" fmla="*/ 136525 w 12808270"/>
                <a:gd name="connsiteY3" fmla="*/ 577850 h 596521"/>
                <a:gd name="connsiteX4" fmla="*/ 0 w 12808270"/>
                <a:gd name="connsiteY4" fmla="*/ 0 h 596521"/>
                <a:gd name="connsiteX0" fmla="*/ 0 w 12808270"/>
                <a:gd name="connsiteY0" fmla="*/ 0 h 596521"/>
                <a:gd name="connsiteX1" fmla="*/ 12696246 w 12808270"/>
                <a:gd name="connsiteY1" fmla="*/ 0 h 596521"/>
                <a:gd name="connsiteX2" fmla="*/ 12808270 w 12808270"/>
                <a:gd name="connsiteY2" fmla="*/ 596521 h 596521"/>
                <a:gd name="connsiteX3" fmla="*/ 178534 w 12808270"/>
                <a:gd name="connsiteY3" fmla="*/ 577850 h 596521"/>
                <a:gd name="connsiteX4" fmla="*/ 0 w 12808270"/>
                <a:gd name="connsiteY4" fmla="*/ 0 h 596521"/>
                <a:gd name="connsiteX0" fmla="*/ 0 w 12808270"/>
                <a:gd name="connsiteY0" fmla="*/ 0 h 596521"/>
                <a:gd name="connsiteX1" fmla="*/ 12696246 w 12808270"/>
                <a:gd name="connsiteY1" fmla="*/ 0 h 596521"/>
                <a:gd name="connsiteX2" fmla="*/ 12808270 w 12808270"/>
                <a:gd name="connsiteY2" fmla="*/ 596521 h 596521"/>
                <a:gd name="connsiteX3" fmla="*/ 178534 w 12808270"/>
                <a:gd name="connsiteY3" fmla="*/ 577850 h 596521"/>
                <a:gd name="connsiteX4" fmla="*/ 0 w 12808270"/>
                <a:gd name="connsiteY4" fmla="*/ 0 h 596521"/>
                <a:gd name="connsiteX0" fmla="*/ 0 w 12808270"/>
                <a:gd name="connsiteY0" fmla="*/ 0 h 596521"/>
                <a:gd name="connsiteX1" fmla="*/ 12696246 w 12808270"/>
                <a:gd name="connsiteY1" fmla="*/ 0 h 596521"/>
                <a:gd name="connsiteX2" fmla="*/ 12808270 w 12808270"/>
                <a:gd name="connsiteY2" fmla="*/ 596521 h 596521"/>
                <a:gd name="connsiteX3" fmla="*/ 178534 w 12808270"/>
                <a:gd name="connsiteY3" fmla="*/ 577850 h 596521"/>
                <a:gd name="connsiteX4" fmla="*/ 0 w 12808270"/>
                <a:gd name="connsiteY4" fmla="*/ 0 h 596521"/>
                <a:gd name="connsiteX0" fmla="*/ 0 w 12808270"/>
                <a:gd name="connsiteY0" fmla="*/ 0 h 596521"/>
                <a:gd name="connsiteX1" fmla="*/ 12696246 w 12808270"/>
                <a:gd name="connsiteY1" fmla="*/ 0 h 596521"/>
                <a:gd name="connsiteX2" fmla="*/ 12808270 w 12808270"/>
                <a:gd name="connsiteY2" fmla="*/ 596521 h 596521"/>
                <a:gd name="connsiteX3" fmla="*/ 178534 w 12808270"/>
                <a:gd name="connsiteY3" fmla="*/ 577850 h 596521"/>
                <a:gd name="connsiteX4" fmla="*/ 0 w 12808270"/>
                <a:gd name="connsiteY4" fmla="*/ 0 h 596521"/>
                <a:gd name="connsiteX0" fmla="*/ 0 w 12808270"/>
                <a:gd name="connsiteY0" fmla="*/ 0 h 596521"/>
                <a:gd name="connsiteX1" fmla="*/ 12696246 w 12808270"/>
                <a:gd name="connsiteY1" fmla="*/ 0 h 596521"/>
                <a:gd name="connsiteX2" fmla="*/ 12808270 w 12808270"/>
                <a:gd name="connsiteY2" fmla="*/ 596521 h 596521"/>
                <a:gd name="connsiteX3" fmla="*/ 159864 w 12808270"/>
                <a:gd name="connsiteY3" fmla="*/ 571132 h 596521"/>
                <a:gd name="connsiteX4" fmla="*/ 0 w 12808270"/>
                <a:gd name="connsiteY4" fmla="*/ 0 h 596521"/>
                <a:gd name="connsiteX0" fmla="*/ 0 w 12808270"/>
                <a:gd name="connsiteY0" fmla="*/ 0 h 596521"/>
                <a:gd name="connsiteX1" fmla="*/ 12696246 w 12808270"/>
                <a:gd name="connsiteY1" fmla="*/ 0 h 596521"/>
                <a:gd name="connsiteX2" fmla="*/ 12808270 w 12808270"/>
                <a:gd name="connsiteY2" fmla="*/ 596521 h 596521"/>
                <a:gd name="connsiteX3" fmla="*/ 159864 w 12808270"/>
                <a:gd name="connsiteY3" fmla="*/ 571132 h 596521"/>
                <a:gd name="connsiteX4" fmla="*/ 0 w 12808270"/>
                <a:gd name="connsiteY4" fmla="*/ 0 h 596521"/>
                <a:gd name="connsiteX0" fmla="*/ 0 w 12808270"/>
                <a:gd name="connsiteY0" fmla="*/ 0 h 596521"/>
                <a:gd name="connsiteX1" fmla="*/ 12696246 w 12808270"/>
                <a:gd name="connsiteY1" fmla="*/ 0 h 596521"/>
                <a:gd name="connsiteX2" fmla="*/ 12808270 w 12808270"/>
                <a:gd name="connsiteY2" fmla="*/ 596521 h 596521"/>
                <a:gd name="connsiteX3" fmla="*/ 159864 w 12808270"/>
                <a:gd name="connsiteY3" fmla="*/ 571132 h 596521"/>
                <a:gd name="connsiteX4" fmla="*/ 0 w 12808270"/>
                <a:gd name="connsiteY4" fmla="*/ 0 h 596521"/>
                <a:gd name="connsiteX0" fmla="*/ 0 w 12836276"/>
                <a:gd name="connsiteY0" fmla="*/ 0 h 596521"/>
                <a:gd name="connsiteX1" fmla="*/ 12724252 w 12836276"/>
                <a:gd name="connsiteY1" fmla="*/ 0 h 596521"/>
                <a:gd name="connsiteX2" fmla="*/ 12836276 w 12836276"/>
                <a:gd name="connsiteY2" fmla="*/ 596521 h 596521"/>
                <a:gd name="connsiteX3" fmla="*/ 187870 w 12836276"/>
                <a:gd name="connsiteY3" fmla="*/ 571132 h 596521"/>
                <a:gd name="connsiteX4" fmla="*/ 0 w 12836276"/>
                <a:gd name="connsiteY4" fmla="*/ 0 h 596521"/>
                <a:gd name="connsiteX0" fmla="*/ 0 w 12836276"/>
                <a:gd name="connsiteY0" fmla="*/ 0 h 596521"/>
                <a:gd name="connsiteX1" fmla="*/ 12724252 w 12836276"/>
                <a:gd name="connsiteY1" fmla="*/ 0 h 596521"/>
                <a:gd name="connsiteX2" fmla="*/ 12836276 w 12836276"/>
                <a:gd name="connsiteY2" fmla="*/ 596521 h 596521"/>
                <a:gd name="connsiteX3" fmla="*/ 169199 w 12836276"/>
                <a:gd name="connsiteY3" fmla="*/ 571132 h 596521"/>
                <a:gd name="connsiteX4" fmla="*/ 0 w 12836276"/>
                <a:gd name="connsiteY4" fmla="*/ 0 h 596521"/>
                <a:gd name="connsiteX0" fmla="*/ 0 w 12845611"/>
                <a:gd name="connsiteY0" fmla="*/ 0 h 596521"/>
                <a:gd name="connsiteX1" fmla="*/ 12733587 w 12845611"/>
                <a:gd name="connsiteY1" fmla="*/ 0 h 596521"/>
                <a:gd name="connsiteX2" fmla="*/ 12845611 w 12845611"/>
                <a:gd name="connsiteY2" fmla="*/ 596521 h 596521"/>
                <a:gd name="connsiteX3" fmla="*/ 178534 w 12845611"/>
                <a:gd name="connsiteY3" fmla="*/ 571132 h 596521"/>
                <a:gd name="connsiteX4" fmla="*/ 0 w 12845611"/>
                <a:gd name="connsiteY4" fmla="*/ 0 h 596521"/>
                <a:gd name="connsiteX0" fmla="*/ 0 w 12836276"/>
                <a:gd name="connsiteY0" fmla="*/ 76498 h 596521"/>
                <a:gd name="connsiteX1" fmla="*/ 12724252 w 12836276"/>
                <a:gd name="connsiteY1" fmla="*/ 0 h 596521"/>
                <a:gd name="connsiteX2" fmla="*/ 12836276 w 12836276"/>
                <a:gd name="connsiteY2" fmla="*/ 596521 h 596521"/>
                <a:gd name="connsiteX3" fmla="*/ 169199 w 12836276"/>
                <a:gd name="connsiteY3" fmla="*/ 571132 h 596521"/>
                <a:gd name="connsiteX4" fmla="*/ 0 w 12836276"/>
                <a:gd name="connsiteY4" fmla="*/ 76498 h 596521"/>
                <a:gd name="connsiteX0" fmla="*/ 0 w 12836276"/>
                <a:gd name="connsiteY0" fmla="*/ 76498 h 596521"/>
                <a:gd name="connsiteX1" fmla="*/ 12724252 w 12836276"/>
                <a:gd name="connsiteY1" fmla="*/ 0 h 596521"/>
                <a:gd name="connsiteX2" fmla="*/ 12836276 w 12836276"/>
                <a:gd name="connsiteY2" fmla="*/ 596521 h 596521"/>
                <a:gd name="connsiteX3" fmla="*/ 169199 w 12836276"/>
                <a:gd name="connsiteY3" fmla="*/ 571132 h 596521"/>
                <a:gd name="connsiteX4" fmla="*/ 0 w 12836276"/>
                <a:gd name="connsiteY4" fmla="*/ 76498 h 596521"/>
                <a:gd name="connsiteX0" fmla="*/ 0 w 12836276"/>
                <a:gd name="connsiteY0" fmla="*/ 0 h 520023"/>
                <a:gd name="connsiteX1" fmla="*/ 12718029 w 12836276"/>
                <a:gd name="connsiteY1" fmla="*/ 10929 h 520023"/>
                <a:gd name="connsiteX2" fmla="*/ 12836276 w 12836276"/>
                <a:gd name="connsiteY2" fmla="*/ 520023 h 520023"/>
                <a:gd name="connsiteX3" fmla="*/ 169199 w 12836276"/>
                <a:gd name="connsiteY3" fmla="*/ 494634 h 520023"/>
                <a:gd name="connsiteX4" fmla="*/ 0 w 12836276"/>
                <a:gd name="connsiteY4" fmla="*/ 0 h 520023"/>
                <a:gd name="connsiteX0" fmla="*/ 0 w 12836276"/>
                <a:gd name="connsiteY0" fmla="*/ 3642 h 523665"/>
                <a:gd name="connsiteX1" fmla="*/ 12724252 w 12836276"/>
                <a:gd name="connsiteY1" fmla="*/ 0 h 523665"/>
                <a:gd name="connsiteX2" fmla="*/ 12836276 w 12836276"/>
                <a:gd name="connsiteY2" fmla="*/ 523665 h 523665"/>
                <a:gd name="connsiteX3" fmla="*/ 169199 w 12836276"/>
                <a:gd name="connsiteY3" fmla="*/ 498276 h 523665"/>
                <a:gd name="connsiteX4" fmla="*/ 0 w 12836276"/>
                <a:gd name="connsiteY4" fmla="*/ 3642 h 523665"/>
                <a:gd name="connsiteX0" fmla="*/ 0 w 12836276"/>
                <a:gd name="connsiteY0" fmla="*/ 0 h 520023"/>
                <a:gd name="connsiteX1" fmla="*/ 12724252 w 12836276"/>
                <a:gd name="connsiteY1" fmla="*/ 15786 h 520023"/>
                <a:gd name="connsiteX2" fmla="*/ 12836276 w 12836276"/>
                <a:gd name="connsiteY2" fmla="*/ 520023 h 520023"/>
                <a:gd name="connsiteX3" fmla="*/ 169199 w 12836276"/>
                <a:gd name="connsiteY3" fmla="*/ 494634 h 520023"/>
                <a:gd name="connsiteX4" fmla="*/ 0 w 12836276"/>
                <a:gd name="connsiteY4" fmla="*/ 0 h 520023"/>
                <a:gd name="connsiteX0" fmla="*/ 0 w 12836276"/>
                <a:gd name="connsiteY0" fmla="*/ 0 h 520023"/>
                <a:gd name="connsiteX1" fmla="*/ 12730476 w 12836276"/>
                <a:gd name="connsiteY1" fmla="*/ 1215 h 520023"/>
                <a:gd name="connsiteX2" fmla="*/ 12836276 w 12836276"/>
                <a:gd name="connsiteY2" fmla="*/ 520023 h 520023"/>
                <a:gd name="connsiteX3" fmla="*/ 169199 w 12836276"/>
                <a:gd name="connsiteY3" fmla="*/ 494634 h 520023"/>
                <a:gd name="connsiteX4" fmla="*/ 0 w 12836276"/>
                <a:gd name="connsiteY4" fmla="*/ 0 h 520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6276" h="520023">
                  <a:moveTo>
                    <a:pt x="0" y="0"/>
                  </a:moveTo>
                  <a:lnTo>
                    <a:pt x="12730476" y="1215"/>
                  </a:lnTo>
                  <a:lnTo>
                    <a:pt x="12836276" y="520023"/>
                  </a:lnTo>
                  <a:lnTo>
                    <a:pt x="169199" y="494634"/>
                  </a:lnTo>
                  <a:cubicBezTo>
                    <a:pt x="71779" y="281413"/>
                    <a:pt x="65167" y="253078"/>
                    <a:pt x="0" y="0"/>
                  </a:cubicBezTo>
                  <a:close/>
                </a:path>
              </a:pathLst>
            </a:custGeom>
            <a:solidFill>
              <a:srgbClr val="22407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solidFill>
                  <a:prstClr val="white"/>
                </a:solidFill>
              </a:endParaRPr>
            </a:p>
          </p:txBody>
        </p:sp>
        <p:pic>
          <p:nvPicPr>
            <p:cNvPr id="7" name="Image 8" descr="tour eiffel.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98426" y="4467966"/>
              <a:ext cx="2259612" cy="2642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8" name="Connecteur droit 9"/>
          <p:cNvCxnSpPr/>
          <p:nvPr userDrawn="1"/>
        </p:nvCxnSpPr>
        <p:spPr>
          <a:xfrm flipV="1">
            <a:off x="603251" y="298451"/>
            <a:ext cx="0" cy="525463"/>
          </a:xfrm>
          <a:prstGeom prst="line">
            <a:avLst/>
          </a:prstGeom>
          <a:ln w="12700" cmpd="sng">
            <a:solidFill>
              <a:srgbClr val="CF0E66"/>
            </a:solidFill>
          </a:ln>
          <a:effectLst/>
        </p:spPr>
        <p:style>
          <a:lnRef idx="2">
            <a:schemeClr val="accent1"/>
          </a:lnRef>
          <a:fillRef idx="0">
            <a:schemeClr val="accent1"/>
          </a:fillRef>
          <a:effectRef idx="1">
            <a:schemeClr val="accent1"/>
          </a:effectRef>
          <a:fontRef idx="minor">
            <a:schemeClr val="tx1"/>
          </a:fontRef>
        </p:style>
      </p:cxnSp>
      <p:pic>
        <p:nvPicPr>
          <p:cNvPr id="9" name="Imag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747251" y="6216651"/>
            <a:ext cx="1835149" cy="498475"/>
          </a:xfrm>
          <a:prstGeom prst="rect">
            <a:avLst/>
          </a:prstGeom>
          <a:noFill/>
          <a:ln>
            <a:noFill/>
          </a:ln>
          <a:effectLst>
            <a:outerShdw blurRad="44450" dist="12699" dir="6119900" algn="tl" rotWithShape="0">
              <a:srgbClr val="262626">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re 1"/>
          <p:cNvSpPr>
            <a:spLocks noGrp="1"/>
          </p:cNvSpPr>
          <p:nvPr>
            <p:ph type="title"/>
          </p:nvPr>
        </p:nvSpPr>
        <p:spPr>
          <a:xfrm>
            <a:off x="609600" y="326869"/>
            <a:ext cx="10972800" cy="497436"/>
          </a:xfrm>
          <a:prstGeom prst="rect">
            <a:avLst/>
          </a:prstGeom>
          <a:ln>
            <a:noFill/>
          </a:ln>
        </p:spPr>
        <p:txBody>
          <a:bodyPr>
            <a:noAutofit/>
          </a:bodyPr>
          <a:lstStyle>
            <a:lvl1pPr algn="l">
              <a:lnSpc>
                <a:spcPct val="85000"/>
              </a:lnSpc>
              <a:defRPr sz="3200" b="1" cap="none">
                <a:solidFill>
                  <a:srgbClr val="CF0E66"/>
                </a:solidFill>
              </a:defRPr>
            </a:lvl1pPr>
          </a:lstStyle>
          <a:p>
            <a:r>
              <a:rPr lang="fr-FR" dirty="0"/>
              <a:t>Cliquez et modifiez le titre</a:t>
            </a:r>
          </a:p>
        </p:txBody>
      </p:sp>
      <p:sp>
        <p:nvSpPr>
          <p:cNvPr id="11" name="Espace réservé du texte 7"/>
          <p:cNvSpPr>
            <a:spLocks noGrp="1"/>
          </p:cNvSpPr>
          <p:nvPr>
            <p:ph type="body" sz="quarter" idx="13"/>
          </p:nvPr>
        </p:nvSpPr>
        <p:spPr>
          <a:xfrm>
            <a:off x="609600" y="801689"/>
            <a:ext cx="10972800" cy="395287"/>
          </a:xfrm>
          <a:prstGeom prst="rect">
            <a:avLst/>
          </a:prstGeom>
        </p:spPr>
        <p:txBody>
          <a:bodyPr/>
          <a:lstStyle>
            <a:lvl1pPr marL="0" indent="0">
              <a:buNone/>
              <a:defRPr sz="1800" b="0">
                <a:latin typeface="Calibri"/>
                <a:cs typeface="Calibri"/>
              </a:defRPr>
            </a:lvl1pPr>
          </a:lstStyle>
          <a:p>
            <a:pPr lvl="0"/>
            <a:r>
              <a:rPr lang="en-US"/>
              <a:t>Cliquez pour modifier les styles du texte du masque</a:t>
            </a:r>
          </a:p>
        </p:txBody>
      </p:sp>
      <p:sp>
        <p:nvSpPr>
          <p:cNvPr id="13" name="Espace réservé du texte 3"/>
          <p:cNvSpPr>
            <a:spLocks noGrp="1"/>
          </p:cNvSpPr>
          <p:nvPr>
            <p:ph type="body" sz="quarter" idx="15"/>
          </p:nvPr>
        </p:nvSpPr>
        <p:spPr>
          <a:xfrm>
            <a:off x="609602" y="1395414"/>
            <a:ext cx="10972799" cy="4821236"/>
          </a:xfrm>
          <a:prstGeom prst="rect">
            <a:avLst/>
          </a:prstGeom>
        </p:spPr>
        <p:txBody>
          <a:bodyPr/>
          <a:lstStyle>
            <a:lvl3pPr>
              <a:buClr>
                <a:srgbClr val="CF0E66"/>
              </a:buClr>
              <a:defRPr/>
            </a:lvl3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0" name="Espace réservé du numéro de diapositive 5"/>
          <p:cNvSpPr>
            <a:spLocks noGrp="1"/>
          </p:cNvSpPr>
          <p:nvPr>
            <p:ph type="sldNum" sz="quarter" idx="16"/>
          </p:nvPr>
        </p:nvSpPr>
        <p:spPr>
          <a:xfrm>
            <a:off x="4673600" y="6505575"/>
            <a:ext cx="2844800" cy="287338"/>
          </a:xfrm>
          <a:prstGeom prst="rect">
            <a:avLst/>
          </a:prstGeom>
        </p:spPr>
        <p:txBody>
          <a:bodyPr/>
          <a:lstStyle>
            <a:lvl1pPr>
              <a:defRPr sz="1000">
                <a:solidFill>
                  <a:schemeClr val="bg1"/>
                </a:solidFill>
              </a:defRPr>
            </a:lvl1pPr>
          </a:lstStyle>
          <a:p>
            <a:fld id="{7A7C2C99-59FF-E14D-942D-E8876FC34830}" type="slidenum">
              <a:rPr lang="fr-FR" altLang="en-US">
                <a:solidFill>
                  <a:prstClr val="white"/>
                </a:solidFill>
              </a:rPr>
              <a:pPr/>
              <a:t>‹#›</a:t>
            </a:fld>
            <a:endParaRPr lang="fr-FR" altLang="en-US">
              <a:solidFill>
                <a:prstClr val="white"/>
              </a:solidFill>
            </a:endParaRPr>
          </a:p>
        </p:txBody>
      </p:sp>
    </p:spTree>
    <p:extLst>
      <p:ext uri="{BB962C8B-B14F-4D97-AF65-F5344CB8AC3E}">
        <p14:creationId xmlns:p14="http://schemas.microsoft.com/office/powerpoint/2010/main" val="9921006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2014416" y="52389"/>
            <a:ext cx="9650046" cy="909637"/>
          </a:xfrm>
          <a:prstGeom prst="rect">
            <a:avLst/>
          </a:prstGeom>
        </p:spPr>
        <p:txBody>
          <a:bodyPr/>
          <a:lstStyle/>
          <a:p>
            <a:r>
              <a:rPr lang="fr-FR"/>
              <a:t>Modifiez le style du titre</a:t>
            </a:r>
          </a:p>
        </p:txBody>
      </p:sp>
      <p:sp>
        <p:nvSpPr>
          <p:cNvPr id="3" name="Espace réservé de la date 3"/>
          <p:cNvSpPr>
            <a:spLocks noGrp="1"/>
          </p:cNvSpPr>
          <p:nvPr>
            <p:ph type="dt" sz="half" idx="10"/>
          </p:nvPr>
        </p:nvSpPr>
        <p:spPr>
          <a:xfrm>
            <a:off x="767863" y="6305551"/>
            <a:ext cx="1934308" cy="365125"/>
          </a:xfrm>
          <a:prstGeom prst="rect">
            <a:avLst/>
          </a:prstGeom>
        </p:spPr>
        <p:txBody>
          <a:bodyPr/>
          <a:lstStyle>
            <a:lvl1pPr>
              <a:defRPr/>
            </a:lvl1pPr>
          </a:lstStyle>
          <a:p>
            <a:pPr>
              <a:defRPr/>
            </a:pPr>
            <a:r>
              <a:rPr lang="fr-FR">
                <a:solidFill>
                  <a:prstClr val="black"/>
                </a:solidFill>
              </a:rPr>
              <a:t>05/09/2012</a:t>
            </a:r>
            <a:endParaRPr lang="fr-FR" dirty="0">
              <a:solidFill>
                <a:prstClr val="black"/>
              </a:solidFill>
            </a:endParaRPr>
          </a:p>
        </p:txBody>
      </p:sp>
      <p:sp>
        <p:nvSpPr>
          <p:cNvPr id="4" name="Espace réservé du pied de page 4"/>
          <p:cNvSpPr>
            <a:spLocks noGrp="1"/>
          </p:cNvSpPr>
          <p:nvPr>
            <p:ph type="ftr" sz="quarter" idx="11"/>
          </p:nvPr>
        </p:nvSpPr>
        <p:spPr>
          <a:xfrm>
            <a:off x="2735385" y="6305551"/>
            <a:ext cx="7920892" cy="365125"/>
          </a:xfrm>
          <a:prstGeom prst="rect">
            <a:avLst/>
          </a:prstGeom>
        </p:spPr>
        <p:txBody>
          <a:bodyPr/>
          <a:lstStyle>
            <a:lvl1pPr>
              <a:defRPr/>
            </a:lvl1pPr>
          </a:lstStyle>
          <a:p>
            <a:pPr>
              <a:defRPr/>
            </a:pPr>
            <a:r>
              <a:rPr lang="fr-FR">
                <a:solidFill>
                  <a:prstClr val="black"/>
                </a:solidFill>
              </a:rPr>
              <a:t>05/09/2012CEA | 10 AVRIL 2012</a:t>
            </a:r>
          </a:p>
        </p:txBody>
      </p:sp>
      <p:sp>
        <p:nvSpPr>
          <p:cNvPr id="5" name="Espace réservé du numéro de diapositive 5"/>
          <p:cNvSpPr>
            <a:spLocks noGrp="1"/>
          </p:cNvSpPr>
          <p:nvPr>
            <p:ph type="sldNum" sz="quarter" idx="12"/>
          </p:nvPr>
        </p:nvSpPr>
        <p:spPr>
          <a:xfrm>
            <a:off x="10699262" y="6303964"/>
            <a:ext cx="1492738" cy="365125"/>
          </a:xfrm>
          <a:prstGeom prst="rect">
            <a:avLst/>
          </a:prstGeom>
        </p:spPr>
        <p:txBody>
          <a:bodyPr/>
          <a:lstStyle>
            <a:lvl1pPr>
              <a:defRPr/>
            </a:lvl1pPr>
          </a:lstStyle>
          <a:p>
            <a:pPr>
              <a:defRPr/>
            </a:pPr>
            <a:r>
              <a:rPr lang="fr-FR">
                <a:solidFill>
                  <a:prstClr val="black"/>
                </a:solidFill>
              </a:rPr>
              <a:t>|  PAGE </a:t>
            </a:r>
            <a:fld id="{BA5C7385-E95D-4B7C-91AB-B0BEC3CCD0E7}" type="slidenum">
              <a:rPr lang="fr-FR">
                <a:solidFill>
                  <a:prstClr val="black"/>
                </a:solidFill>
              </a:rPr>
              <a:pPr>
                <a:defRPr/>
              </a:pPr>
              <a:t>‹#›</a:t>
            </a:fld>
            <a:endParaRPr lang="fr-FR">
              <a:solidFill>
                <a:prstClr val="black"/>
              </a:solidFill>
            </a:endParaRPr>
          </a:p>
        </p:txBody>
      </p:sp>
    </p:spTree>
    <p:extLst>
      <p:ext uri="{BB962C8B-B14F-4D97-AF65-F5344CB8AC3E}">
        <p14:creationId xmlns:p14="http://schemas.microsoft.com/office/powerpoint/2010/main" val="3435156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cSld name="Titre 1_CEA Tech">
    <p:spTree>
      <p:nvGrpSpPr>
        <p:cNvPr id="1" name=""/>
        <p:cNvGrpSpPr/>
        <p:nvPr/>
      </p:nvGrpSpPr>
      <p:grpSpPr>
        <a:xfrm>
          <a:off x="0" y="0"/>
          <a:ext cx="0" cy="0"/>
          <a:chOff x="0" y="0"/>
          <a:chExt cx="0" cy="0"/>
        </a:xfrm>
      </p:grpSpPr>
      <p:sp>
        <p:nvSpPr>
          <p:cNvPr id="16" name="Rectangle 15"/>
          <p:cNvSpPr/>
          <p:nvPr/>
        </p:nvSpPr>
        <p:spPr>
          <a:xfrm>
            <a:off x="0" y="4550648"/>
            <a:ext cx="12192000" cy="720000"/>
          </a:xfrm>
          <a:prstGeom prst="rect">
            <a:avLst/>
          </a:prstGeom>
          <a:gradFill flip="none" rotWithShape="1">
            <a:gsLst>
              <a:gs pos="0">
                <a:srgbClr val="0A6E28">
                  <a:lumMod val="100000"/>
                </a:srgbClr>
              </a:gs>
              <a:gs pos="40000">
                <a:srgbClr val="91C30A">
                  <a:alpha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prstClr val="white"/>
              </a:solidFill>
            </a:endParaRPr>
          </a:p>
        </p:txBody>
      </p:sp>
      <p:sp>
        <p:nvSpPr>
          <p:cNvPr id="9" name="Espace réservé du pied de page 12"/>
          <p:cNvSpPr>
            <a:spLocks noGrp="1"/>
          </p:cNvSpPr>
          <p:nvPr>
            <p:ph type="ftr" sz="quarter" idx="16"/>
          </p:nvPr>
        </p:nvSpPr>
        <p:spPr>
          <a:xfrm>
            <a:off x="4751852" y="5324292"/>
            <a:ext cx="6972789" cy="138499"/>
          </a:xfrm>
          <a:prstGeom prst="rect">
            <a:avLst/>
          </a:prstGeom>
        </p:spPr>
        <p:txBody>
          <a:bodyPr anchor="ctr" anchorCtr="0"/>
          <a:lstStyle>
            <a:lvl1pPr algn="l">
              <a:defRPr sz="900" cap="none" baseline="0">
                <a:solidFill>
                  <a:schemeClr val="accent5"/>
                </a:solidFill>
              </a:defRPr>
            </a:lvl1pPr>
          </a:lstStyle>
          <a:p>
            <a:r>
              <a:rPr lang="en-US">
                <a:solidFill>
                  <a:srgbClr val="5F5F5F"/>
                </a:solidFill>
              </a:rPr>
              <a:t>List | Dr. Florent Kirchner</a:t>
            </a:r>
          </a:p>
        </p:txBody>
      </p:sp>
      <p:sp>
        <p:nvSpPr>
          <p:cNvPr id="2" name="Titre 1"/>
          <p:cNvSpPr>
            <a:spLocks noGrp="1"/>
          </p:cNvSpPr>
          <p:nvPr>
            <p:ph type="ctrTitle"/>
          </p:nvPr>
        </p:nvSpPr>
        <p:spPr>
          <a:xfrm>
            <a:off x="1" y="4550648"/>
            <a:ext cx="11704320" cy="720000"/>
          </a:xfrm>
          <a:prstGeom prst="rect">
            <a:avLst/>
          </a:prstGeom>
        </p:spPr>
        <p:txBody>
          <a:bodyPr lIns="0" tIns="0" rIns="0" bIns="0" anchor="ctr" anchorCtr="0"/>
          <a:lstStyle>
            <a:lvl1pPr algn="r">
              <a:lnSpc>
                <a:spcPts val="1800"/>
              </a:lnSpc>
              <a:defRPr sz="1800" b="1" cap="all" baseline="0">
                <a:solidFill>
                  <a:schemeClr val="bg2"/>
                </a:solidFill>
              </a:defRPr>
            </a:lvl1pPr>
          </a:lstStyle>
          <a:p>
            <a:r>
              <a:rPr lang="en-US"/>
              <a:t>Click to edit Master title style</a:t>
            </a:r>
            <a:endParaRPr lang="fr-FR" dirty="0"/>
          </a:p>
        </p:txBody>
      </p:sp>
      <p:sp>
        <p:nvSpPr>
          <p:cNvPr id="13" name="Rectangle 12"/>
          <p:cNvSpPr/>
          <p:nvPr/>
        </p:nvSpPr>
        <p:spPr>
          <a:xfrm>
            <a:off x="2" y="6750000"/>
            <a:ext cx="12191996" cy="108000"/>
          </a:xfrm>
          <a:prstGeom prst="rect">
            <a:avLst/>
          </a:prstGeom>
          <a:gradFill flip="none" rotWithShape="1">
            <a:gsLst>
              <a:gs pos="0">
                <a:schemeClr val="tx2"/>
              </a:gs>
              <a:gs pos="100000">
                <a:schemeClr val="accent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prstClr val="white"/>
              </a:solidFill>
            </a:endParaRPr>
          </a:p>
        </p:txBody>
      </p:sp>
      <p:pic>
        <p:nvPicPr>
          <p:cNvPr id="8" name="Picture 2"/>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482173" y="369254"/>
            <a:ext cx="3147919" cy="1920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650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Empty">
    <p:spTree>
      <p:nvGrpSpPr>
        <p:cNvPr id="1" name=""/>
        <p:cNvGrpSpPr/>
        <p:nvPr/>
      </p:nvGrpSpPr>
      <p:grpSpPr>
        <a:xfrm>
          <a:off x="0" y="0"/>
          <a:ext cx="0" cy="0"/>
          <a:chOff x="0" y="0"/>
          <a:chExt cx="0" cy="0"/>
        </a:xfrm>
      </p:grpSpPr>
      <p:sp>
        <p:nvSpPr>
          <p:cNvPr id="2" name="Espace réservé du pied de page 12">
            <a:extLst>
              <a:ext uri="{FF2B5EF4-FFF2-40B4-BE49-F238E27FC236}">
                <a16:creationId xmlns:a16="http://schemas.microsoft.com/office/drawing/2014/main" id="{C888E333-65AA-3F4B-A270-462FC16D475A}"/>
              </a:ext>
            </a:extLst>
          </p:cNvPr>
          <p:cNvSpPr>
            <a:spLocks noGrp="1"/>
          </p:cNvSpPr>
          <p:nvPr>
            <p:ph type="ftr" sz="quarter" idx="3"/>
          </p:nvPr>
        </p:nvSpPr>
        <p:spPr>
          <a:xfrm>
            <a:off x="310697" y="6583844"/>
            <a:ext cx="11568607" cy="161583"/>
          </a:xfrm>
          <a:prstGeom prst="rect">
            <a:avLst/>
          </a:prstGeom>
        </p:spPr>
        <p:txBody>
          <a:bodyPr numCol="2"/>
          <a:lstStyle>
            <a:lvl1pPr algn="l">
              <a:defRPr sz="1050" cap="none" baseline="0">
                <a:solidFill>
                  <a:schemeClr val="bg1">
                    <a:lumMod val="75000"/>
                  </a:schemeClr>
                </a:solidFill>
                <a:latin typeface="+mn-lt"/>
                <a:cs typeface="Calibri" panose="020F0502020204030204" pitchFamily="34" charset="0"/>
              </a:defRPr>
            </a:lvl1pPr>
          </a:lstStyle>
          <a:p>
            <a:r>
              <a:rPr lang="en-US" b="1"/>
              <a:t>SPARTA | 2</a:t>
            </a:r>
            <a:endParaRPr lang="en-US" dirty="0"/>
          </a:p>
        </p:txBody>
      </p:sp>
    </p:spTree>
    <p:extLst>
      <p:ext uri="{BB962C8B-B14F-4D97-AF65-F5344CB8AC3E}">
        <p14:creationId xmlns:p14="http://schemas.microsoft.com/office/powerpoint/2010/main" val="1286352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D6A17C1-0AF3-8D45-B032-71711A4DDF83}"/>
              </a:ext>
            </a:extLst>
          </p:cNvPr>
          <p:cNvSpPr>
            <a:spLocks noGrp="1"/>
          </p:cNvSpPr>
          <p:nvPr>
            <p:ph type="pic" sz="quarter" idx="10"/>
          </p:nvPr>
        </p:nvSpPr>
        <p:spPr>
          <a:xfrm>
            <a:off x="1753850" y="1055023"/>
            <a:ext cx="4032354" cy="3895811"/>
          </a:xfrm>
          <a:prstGeom prst="rect">
            <a:avLst/>
          </a:prstGeom>
        </p:spPr>
        <p:txBody>
          <a:bodyPr/>
          <a:lstStyle/>
          <a:p>
            <a:endParaRPr lang="en-US" dirty="0"/>
          </a:p>
        </p:txBody>
      </p:sp>
      <p:sp>
        <p:nvSpPr>
          <p:cNvPr id="6" name="Picture Placeholder 3">
            <a:extLst>
              <a:ext uri="{FF2B5EF4-FFF2-40B4-BE49-F238E27FC236}">
                <a16:creationId xmlns:a16="http://schemas.microsoft.com/office/drawing/2014/main" id="{5C55130F-5A35-D34E-AB87-70B6983C4EDE}"/>
              </a:ext>
            </a:extLst>
          </p:cNvPr>
          <p:cNvSpPr>
            <a:spLocks noGrp="1"/>
          </p:cNvSpPr>
          <p:nvPr>
            <p:ph type="pic" sz="quarter" idx="11"/>
          </p:nvPr>
        </p:nvSpPr>
        <p:spPr>
          <a:xfrm>
            <a:off x="6445770" y="1055023"/>
            <a:ext cx="4023008" cy="3886781"/>
          </a:xfrm>
          <a:prstGeom prst="rect">
            <a:avLst/>
          </a:prstGeom>
        </p:spPr>
        <p:txBody>
          <a:bodyPr/>
          <a:lstStyle/>
          <a:p>
            <a:endParaRPr lang="en-US"/>
          </a:p>
        </p:txBody>
      </p:sp>
      <p:sp>
        <p:nvSpPr>
          <p:cNvPr id="8" name="Text Placeholder 7">
            <a:extLst>
              <a:ext uri="{FF2B5EF4-FFF2-40B4-BE49-F238E27FC236}">
                <a16:creationId xmlns:a16="http://schemas.microsoft.com/office/drawing/2014/main" id="{55B5F3D6-4D2B-D54F-9930-DA88FABD74D6}"/>
              </a:ext>
            </a:extLst>
          </p:cNvPr>
          <p:cNvSpPr>
            <a:spLocks noGrp="1"/>
          </p:cNvSpPr>
          <p:nvPr>
            <p:ph type="body" sz="quarter" idx="12"/>
          </p:nvPr>
        </p:nvSpPr>
        <p:spPr>
          <a:xfrm>
            <a:off x="1753850" y="5395703"/>
            <a:ext cx="4030506" cy="1200150"/>
          </a:xfrm>
          <a:prstGeom prst="rect">
            <a:avLst/>
          </a:prstGeom>
        </p:spPr>
        <p:txBody>
          <a:bodyPr/>
          <a:lstStyle>
            <a:lvl1pPr algn="ctr">
              <a:defRPr>
                <a:solidFill>
                  <a:schemeClr val="tx1"/>
                </a:solidFill>
              </a:defRPr>
            </a:lvl1pPr>
            <a:lvl2pPr marL="0" indent="0">
              <a:buNone/>
              <a:defRPr/>
            </a:lvl2pPr>
          </a:lstStyle>
          <a:p>
            <a:pPr lvl="0"/>
            <a:r>
              <a:rPr lang="en-US" dirty="0"/>
              <a:t>Edit Master text styles</a:t>
            </a:r>
          </a:p>
        </p:txBody>
      </p:sp>
      <p:sp>
        <p:nvSpPr>
          <p:cNvPr id="9" name="Text Placeholder 7">
            <a:extLst>
              <a:ext uri="{FF2B5EF4-FFF2-40B4-BE49-F238E27FC236}">
                <a16:creationId xmlns:a16="http://schemas.microsoft.com/office/drawing/2014/main" id="{662D0670-B448-B74B-87B5-402A98461E79}"/>
              </a:ext>
            </a:extLst>
          </p:cNvPr>
          <p:cNvSpPr>
            <a:spLocks noGrp="1"/>
          </p:cNvSpPr>
          <p:nvPr>
            <p:ph type="body" sz="quarter" idx="13"/>
          </p:nvPr>
        </p:nvSpPr>
        <p:spPr>
          <a:xfrm>
            <a:off x="6445770" y="5395703"/>
            <a:ext cx="4023008" cy="1200150"/>
          </a:xfrm>
          <a:prstGeom prst="rect">
            <a:avLst/>
          </a:prstGeom>
        </p:spPr>
        <p:txBody>
          <a:bodyPr/>
          <a:lstStyle>
            <a:lvl1pPr algn="ctr">
              <a:defRPr>
                <a:solidFill>
                  <a:schemeClr val="tx1"/>
                </a:solidFill>
              </a:defRPr>
            </a:lvl1pPr>
            <a:lvl2pPr marL="0" indent="0">
              <a:buNone/>
              <a:defRPr/>
            </a:lvl2pPr>
          </a:lstStyle>
          <a:p>
            <a:pPr lvl="0"/>
            <a:r>
              <a:rPr lang="en-US" dirty="0"/>
              <a:t>Edit Master text styles</a:t>
            </a:r>
          </a:p>
        </p:txBody>
      </p:sp>
    </p:spTree>
    <p:extLst>
      <p:ext uri="{BB962C8B-B14F-4D97-AF65-F5344CB8AC3E}">
        <p14:creationId xmlns:p14="http://schemas.microsoft.com/office/powerpoint/2010/main" val="3869042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ext">
    <p:spTree>
      <p:nvGrpSpPr>
        <p:cNvPr id="1" name=""/>
        <p:cNvGrpSpPr/>
        <p:nvPr/>
      </p:nvGrpSpPr>
      <p:grpSpPr>
        <a:xfrm>
          <a:off x="0" y="0"/>
          <a:ext cx="0" cy="0"/>
          <a:chOff x="0" y="0"/>
          <a:chExt cx="0" cy="0"/>
        </a:xfrm>
      </p:grpSpPr>
      <p:sp>
        <p:nvSpPr>
          <p:cNvPr id="7" name="Espace réservé du pied de page 12"/>
          <p:cNvSpPr>
            <a:spLocks noGrp="1"/>
          </p:cNvSpPr>
          <p:nvPr>
            <p:ph type="ftr" sz="quarter" idx="3"/>
          </p:nvPr>
        </p:nvSpPr>
        <p:spPr>
          <a:xfrm>
            <a:off x="310697" y="6583844"/>
            <a:ext cx="11568607" cy="161583"/>
          </a:xfrm>
          <a:prstGeom prst="rect">
            <a:avLst/>
          </a:prstGeom>
        </p:spPr>
        <p:txBody>
          <a:bodyPr numCol="2"/>
          <a:lstStyle>
            <a:lvl1pPr algn="l">
              <a:defRPr sz="1050" cap="none" baseline="0">
                <a:solidFill>
                  <a:schemeClr val="bg1">
                    <a:lumMod val="75000"/>
                  </a:schemeClr>
                </a:solidFill>
                <a:latin typeface="+mn-lt"/>
                <a:cs typeface="Calibri" panose="020F0502020204030204" pitchFamily="34" charset="0"/>
              </a:defRPr>
            </a:lvl1pPr>
          </a:lstStyle>
          <a:p>
            <a:r>
              <a:rPr lang="en-US" b="1"/>
              <a:t>SPARTA | 2</a:t>
            </a:r>
            <a:endParaRPr lang="en-US" dirty="0"/>
          </a:p>
        </p:txBody>
      </p:sp>
      <p:sp>
        <p:nvSpPr>
          <p:cNvPr id="5" name="Espace réservé du contenu 16"/>
          <p:cNvSpPr>
            <a:spLocks noGrp="1"/>
          </p:cNvSpPr>
          <p:nvPr>
            <p:ph sz="quarter" idx="18"/>
          </p:nvPr>
        </p:nvSpPr>
        <p:spPr>
          <a:xfrm>
            <a:off x="479001" y="1257300"/>
            <a:ext cx="11232000" cy="5052020"/>
          </a:xfrm>
          <a:prstGeom prst="rect">
            <a:avLst/>
          </a:prstGeom>
        </p:spPr>
        <p:txBody>
          <a:bodyPr lIns="0" tIns="0" rIns="0" bIns="0"/>
          <a:lstStyle>
            <a:lvl1pPr marL="342900" indent="-342900">
              <a:buClr>
                <a:schemeClr val="accent2"/>
              </a:buClr>
              <a:buSzPct val="125000"/>
              <a:buFont typeface="Arial" pitchFamily="34" charset="0"/>
              <a:buChar char="•"/>
              <a:defRPr sz="2000">
                <a:solidFill>
                  <a:schemeClr val="accent5"/>
                </a:solidFill>
              </a:defRPr>
            </a:lvl1pPr>
            <a:lvl2pPr marL="801688" indent="-360363">
              <a:buClr>
                <a:schemeClr val="accent5"/>
              </a:buClr>
              <a:buSzPct val="125000"/>
              <a:buFont typeface="Arial" panose="020B0604020202020204" pitchFamily="34" charset="0"/>
              <a:buChar char="•"/>
              <a:defRPr sz="1800"/>
            </a:lvl2pPr>
            <a:lvl3pPr marL="1171575" indent="-285750">
              <a:buClr>
                <a:schemeClr val="accent2"/>
              </a:buClr>
              <a:buSzPct val="125000"/>
              <a:buFont typeface="Arial" panose="020B0604020202020204" pitchFamily="34" charset="0"/>
              <a:buChar char="•"/>
              <a:defRPr sz="1600"/>
            </a:lvl3pPr>
            <a:lvl4pPr marL="1704975" indent="-287338">
              <a:buClr>
                <a:schemeClr val="accent6"/>
              </a:buClr>
              <a:buSzPct val="125000"/>
              <a:buFont typeface="Arial" pitchFamily="34" charset="0"/>
              <a:buChar char="•"/>
              <a:defRPr sz="1400">
                <a:solidFill>
                  <a:schemeClr val="accent5"/>
                </a:solidFill>
              </a:defRPr>
            </a:lvl4pPr>
            <a:lvl5pPr marL="2152650" indent="-114300">
              <a:buSzPct val="125000"/>
              <a:buFont typeface="Arial" panose="020B0604020202020204" pitchFamily="34" charset="0"/>
              <a:buChar char="•"/>
              <a:defRPr sz="1200" baseline="0"/>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8" name="Espace réservé du texte 3"/>
          <p:cNvSpPr>
            <a:spLocks noGrp="1"/>
          </p:cNvSpPr>
          <p:nvPr>
            <p:ph type="body" sz="quarter" idx="20" hasCustomPrompt="1"/>
          </p:nvPr>
        </p:nvSpPr>
        <p:spPr>
          <a:xfrm>
            <a:off x="1930401" y="205740"/>
            <a:ext cx="9780600" cy="774988"/>
          </a:xfrm>
          <a:prstGeom prst="rect">
            <a:avLst/>
          </a:prstGeom>
        </p:spPr>
        <p:txBody>
          <a:bodyPr lIns="0" tIns="0" rIns="0" bIns="0" anchor="ctr"/>
          <a:lstStyle>
            <a:lvl1pPr algn="l">
              <a:defRPr lang="fr-FR" sz="2000" b="1" kern="1200" cap="all" baseline="0" dirty="0">
                <a:solidFill>
                  <a:schemeClr val="tx2"/>
                </a:solidFill>
                <a:latin typeface="+mn-lt"/>
                <a:ea typeface="+mn-ea"/>
                <a:cs typeface="+mn-cs"/>
              </a:defRPr>
            </a:lvl1pPr>
          </a:lstStyle>
          <a:p>
            <a:pPr lvl="0"/>
            <a:r>
              <a:rPr lang="en-US" noProof="0"/>
              <a:t>ModifY Title STYLE</a:t>
            </a:r>
          </a:p>
        </p:txBody>
      </p:sp>
    </p:spTree>
    <p:extLst>
      <p:ext uri="{BB962C8B-B14F-4D97-AF65-F5344CB8AC3E}">
        <p14:creationId xmlns:p14="http://schemas.microsoft.com/office/powerpoint/2010/main" val="2556395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ck break">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1CE3-CCEA-6341-8318-DA33ABF2A436}"/>
              </a:ext>
            </a:extLst>
          </p:cNvPr>
          <p:cNvSpPr>
            <a:spLocks noGrp="1"/>
          </p:cNvSpPr>
          <p:nvPr>
            <p:ph type="title"/>
          </p:nvPr>
        </p:nvSpPr>
        <p:spPr>
          <a:xfrm>
            <a:off x="838200" y="2636052"/>
            <a:ext cx="10515600" cy="1325563"/>
          </a:xfrm>
          <a:prstGeom prst="rect">
            <a:avLst/>
          </a:prstGeom>
        </p:spPr>
        <p:txBody>
          <a:bodyPr anchor="ctr"/>
          <a:lstStyle>
            <a:lvl1pPr algn="l">
              <a:defRPr sz="2400"/>
            </a:lvl1pPr>
          </a:lstStyle>
          <a:p>
            <a:r>
              <a:rPr lang="en-US" dirty="0"/>
              <a:t>Click to edit Master title style</a:t>
            </a:r>
          </a:p>
        </p:txBody>
      </p:sp>
    </p:spTree>
    <p:extLst>
      <p:ext uri="{BB962C8B-B14F-4D97-AF65-F5344CB8AC3E}">
        <p14:creationId xmlns:p14="http://schemas.microsoft.com/office/powerpoint/2010/main" val="2437653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ck content">
    <p:bg>
      <p:bgPr>
        <a:solidFill>
          <a:schemeClr val="accent5">
            <a:lumMod val="50000"/>
          </a:schemeClr>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4BA95D0-5BA7-3B44-A1B2-99910ADF27E8}"/>
              </a:ext>
            </a:extLst>
          </p:cNvPr>
          <p:cNvSpPr>
            <a:spLocks noGrp="1"/>
          </p:cNvSpPr>
          <p:nvPr>
            <p:ph type="body" sz="quarter" idx="10"/>
          </p:nvPr>
        </p:nvSpPr>
        <p:spPr>
          <a:xfrm>
            <a:off x="482112" y="1816894"/>
            <a:ext cx="10933113" cy="3224213"/>
          </a:xfrm>
          <a:prstGeom prst="rect">
            <a:avLst/>
          </a:prstGeom>
        </p:spPr>
        <p:txBody>
          <a:bodyPr anchor="ctr"/>
          <a:lstStyle>
            <a:lvl1pPr>
              <a:defRPr>
                <a:solidFill>
                  <a:schemeClr val="bg1">
                    <a:lumMod val="90000"/>
                  </a:schemeClr>
                </a:solidFill>
              </a:defRPr>
            </a:lvl1pPr>
            <a:lvl2pPr>
              <a:buClr>
                <a:schemeClr val="accent2"/>
              </a:buClr>
              <a:defRPr>
                <a:solidFill>
                  <a:schemeClr val="bg1">
                    <a:lumMod val="90000"/>
                  </a:schemeClr>
                </a:solidFill>
              </a:defRPr>
            </a:lvl2pPr>
            <a:lvl3pPr>
              <a:defRPr>
                <a:solidFill>
                  <a:schemeClr val="bg1">
                    <a:lumMod val="90000"/>
                  </a:schemeClr>
                </a:solidFill>
              </a:defRPr>
            </a:lvl3pPr>
            <a:lvl4pPr marL="1009650" indent="-238125">
              <a:buClr>
                <a:schemeClr val="tx2"/>
              </a:buClr>
              <a:buFont typeface="Helvetica" pitchFamily="2" charset="0"/>
              <a:buChar char="−"/>
              <a:defRPr>
                <a:solidFill>
                  <a:schemeClr val="bg1">
                    <a:lumMod val="90000"/>
                  </a:schemeClr>
                </a:solidFill>
              </a:defRPr>
            </a:lvl4pPr>
            <a:lvl5pPr>
              <a:defRPr>
                <a:solidFill>
                  <a:schemeClr val="bg1">
                    <a:lumMod val="9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05949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exte_CEA Tech">
    <p:spTree>
      <p:nvGrpSpPr>
        <p:cNvPr id="1" name=""/>
        <p:cNvGrpSpPr/>
        <p:nvPr/>
      </p:nvGrpSpPr>
      <p:grpSpPr>
        <a:xfrm>
          <a:off x="0" y="0"/>
          <a:ext cx="0" cy="0"/>
          <a:chOff x="0" y="0"/>
          <a:chExt cx="0" cy="0"/>
        </a:xfrm>
      </p:grpSpPr>
      <p:sp>
        <p:nvSpPr>
          <p:cNvPr id="5" name="Espace réservé du contenu 16"/>
          <p:cNvSpPr>
            <a:spLocks noGrp="1"/>
          </p:cNvSpPr>
          <p:nvPr>
            <p:ph sz="quarter" idx="18"/>
          </p:nvPr>
        </p:nvSpPr>
        <p:spPr>
          <a:xfrm>
            <a:off x="479001" y="1257300"/>
            <a:ext cx="11232000" cy="5052020"/>
          </a:xfrm>
          <a:prstGeom prst="rect">
            <a:avLst/>
          </a:prstGeom>
        </p:spPr>
        <p:txBody>
          <a:bodyPr lIns="0" tIns="0" rIns="0" bIns="0"/>
          <a:lstStyle>
            <a:lvl1pPr marL="342900" indent="-342900">
              <a:buClr>
                <a:schemeClr val="accent2"/>
              </a:buClr>
              <a:buSzPct val="125000"/>
              <a:buFont typeface="Arial" pitchFamily="34" charset="0"/>
              <a:buChar char="•"/>
              <a:defRPr sz="2000">
                <a:solidFill>
                  <a:schemeClr val="accent5"/>
                </a:solidFill>
              </a:defRPr>
            </a:lvl1pPr>
            <a:lvl2pPr marL="801688" indent="-360363">
              <a:buClr>
                <a:schemeClr val="accent5"/>
              </a:buClr>
              <a:buSzPct val="125000"/>
              <a:buFont typeface="Arial" panose="020B0604020202020204" pitchFamily="34" charset="0"/>
              <a:buChar char="•"/>
              <a:defRPr sz="1800"/>
            </a:lvl2pPr>
            <a:lvl3pPr marL="1171575" indent="-285750">
              <a:buClr>
                <a:schemeClr val="accent2"/>
              </a:buClr>
              <a:buSzPct val="125000"/>
              <a:buFont typeface="Arial" panose="020B0604020202020204" pitchFamily="34" charset="0"/>
              <a:buChar char="•"/>
              <a:defRPr sz="1600"/>
            </a:lvl3pPr>
            <a:lvl4pPr marL="1704975" indent="-287338">
              <a:buClr>
                <a:schemeClr val="accent6"/>
              </a:buClr>
              <a:buSzPct val="125000"/>
              <a:buFont typeface="Arial" pitchFamily="34" charset="0"/>
              <a:buChar char="•"/>
              <a:defRPr sz="1400">
                <a:solidFill>
                  <a:schemeClr val="accent5"/>
                </a:solidFill>
              </a:defRPr>
            </a:lvl4pPr>
            <a:lvl5pPr marL="2152650" indent="-114300">
              <a:buSzPct val="125000"/>
              <a:buFont typeface="Arial" panose="020B0604020202020204" pitchFamily="34" charset="0"/>
              <a:buChar char="•"/>
              <a:defRPr sz="1200" baseline="0"/>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8" name="Espace réservé du texte 3"/>
          <p:cNvSpPr>
            <a:spLocks noGrp="1"/>
          </p:cNvSpPr>
          <p:nvPr>
            <p:ph type="body" sz="quarter" idx="20" hasCustomPrompt="1"/>
          </p:nvPr>
        </p:nvSpPr>
        <p:spPr>
          <a:xfrm>
            <a:off x="1930401" y="205740"/>
            <a:ext cx="9780600" cy="774988"/>
          </a:xfrm>
          <a:prstGeom prst="rect">
            <a:avLst/>
          </a:prstGeom>
        </p:spPr>
        <p:txBody>
          <a:bodyPr lIns="0" tIns="0" rIns="0" bIns="0" anchor="ctr"/>
          <a:lstStyle>
            <a:lvl1pPr algn="l">
              <a:defRPr lang="fr-FR" sz="2000" b="1" kern="1200" cap="all" baseline="0" dirty="0">
                <a:solidFill>
                  <a:schemeClr val="tx2"/>
                </a:solidFill>
                <a:latin typeface="+mn-lt"/>
                <a:ea typeface="+mn-ea"/>
                <a:cs typeface="+mn-cs"/>
              </a:defRPr>
            </a:lvl1pPr>
          </a:lstStyle>
          <a:p>
            <a:pPr lvl="0"/>
            <a:r>
              <a:rPr lang="fr-FR" dirty="0"/>
              <a:t>Modifiez le style du titre</a:t>
            </a:r>
          </a:p>
        </p:txBody>
      </p:sp>
      <p:sp>
        <p:nvSpPr>
          <p:cNvPr id="6" name="Espace réservé du pied de page 12">
            <a:extLst>
              <a:ext uri="{FF2B5EF4-FFF2-40B4-BE49-F238E27FC236}">
                <a16:creationId xmlns:a16="http://schemas.microsoft.com/office/drawing/2014/main" id="{27267781-8BA9-AB4C-BCD1-031AC3071225}"/>
              </a:ext>
            </a:extLst>
          </p:cNvPr>
          <p:cNvSpPr>
            <a:spLocks noGrp="1"/>
          </p:cNvSpPr>
          <p:nvPr>
            <p:ph type="ftr" sz="quarter" idx="3"/>
          </p:nvPr>
        </p:nvSpPr>
        <p:spPr>
          <a:xfrm>
            <a:off x="310697" y="6583844"/>
            <a:ext cx="11568607" cy="161583"/>
          </a:xfrm>
          <a:prstGeom prst="rect">
            <a:avLst/>
          </a:prstGeom>
        </p:spPr>
        <p:txBody>
          <a:bodyPr numCol="2"/>
          <a:lstStyle>
            <a:lvl1pPr algn="l">
              <a:defRPr sz="1050" cap="none" baseline="0">
                <a:solidFill>
                  <a:schemeClr val="bg1">
                    <a:lumMod val="75000"/>
                  </a:schemeClr>
                </a:solidFill>
                <a:latin typeface="+mn-lt"/>
                <a:cs typeface="Calibri" panose="020F0502020204030204" pitchFamily="34" charset="0"/>
              </a:defRPr>
            </a:lvl1pPr>
          </a:lstStyle>
          <a:p>
            <a:r>
              <a:rPr lang="en-US" b="1"/>
              <a:t>SPARTA | 2</a:t>
            </a:r>
            <a:endParaRPr lang="en-US" dirty="0"/>
          </a:p>
        </p:txBody>
      </p:sp>
    </p:spTree>
    <p:extLst>
      <p:ext uri="{BB962C8B-B14F-4D97-AF65-F5344CB8AC3E}">
        <p14:creationId xmlns:p14="http://schemas.microsoft.com/office/powerpoint/2010/main" val="2199381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clus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8D9C5FF-CCA5-EE4E-93A2-C974860541A8}"/>
              </a:ext>
            </a:extLst>
          </p:cNvPr>
          <p:cNvSpPr>
            <a:spLocks noGrp="1"/>
          </p:cNvSpPr>
          <p:nvPr>
            <p:ph type="pic" sz="quarter" idx="10"/>
          </p:nvPr>
        </p:nvSpPr>
        <p:spPr>
          <a:xfrm>
            <a:off x="0" y="0"/>
            <a:ext cx="12192000" cy="5606321"/>
          </a:xfrm>
          <a:prstGeom prst="rect">
            <a:avLst/>
          </a:prstGeom>
        </p:spPr>
        <p:txBody>
          <a:bodyPr/>
          <a:lstStyle>
            <a:lvl1pPr>
              <a:defRPr>
                <a:solidFill>
                  <a:schemeClr val="bg2"/>
                </a:solidFill>
              </a:defRPr>
            </a:lvl1pPr>
          </a:lstStyle>
          <a:p>
            <a:endParaRPr lang="fr-FR" dirty="0"/>
          </a:p>
        </p:txBody>
      </p:sp>
      <p:sp>
        <p:nvSpPr>
          <p:cNvPr id="8" name="Titre 1">
            <a:extLst>
              <a:ext uri="{FF2B5EF4-FFF2-40B4-BE49-F238E27FC236}">
                <a16:creationId xmlns:a16="http://schemas.microsoft.com/office/drawing/2014/main" id="{E4D54CB8-E847-3644-A41B-A5FE279BC7B7}"/>
              </a:ext>
            </a:extLst>
          </p:cNvPr>
          <p:cNvSpPr>
            <a:spLocks noGrp="1"/>
          </p:cNvSpPr>
          <p:nvPr>
            <p:ph type="ctrTitle" hasCustomPrompt="1"/>
          </p:nvPr>
        </p:nvSpPr>
        <p:spPr>
          <a:xfrm>
            <a:off x="243840" y="3464274"/>
            <a:ext cx="11704320" cy="1926336"/>
          </a:xfrm>
          <a:prstGeom prst="rect">
            <a:avLst/>
          </a:prstGeom>
        </p:spPr>
        <p:txBody>
          <a:bodyPr lIns="0" tIns="0" rIns="0" bIns="0" anchor="ctr" anchorCtr="0"/>
          <a:lstStyle>
            <a:lvl1pPr algn="ctr">
              <a:lnSpc>
                <a:spcPts val="1800"/>
              </a:lnSpc>
              <a:defRPr sz="5400" b="0" cap="all" spc="700" baseline="0">
                <a:solidFill>
                  <a:schemeClr val="bg2"/>
                </a:solidFill>
                <a:latin typeface="+mj-lt"/>
                <a:cs typeface="Calibri" panose="020F0502020204030204" pitchFamily="34" charset="0"/>
              </a:defRPr>
            </a:lvl1pPr>
          </a:lstStyle>
          <a:p>
            <a:r>
              <a:rPr lang="en-US" dirty="0"/>
              <a:t>title</a:t>
            </a:r>
            <a:endParaRPr lang="fr-FR" dirty="0"/>
          </a:p>
        </p:txBody>
      </p:sp>
      <p:sp>
        <p:nvSpPr>
          <p:cNvPr id="9" name="Text Placeholder 13">
            <a:extLst>
              <a:ext uri="{FF2B5EF4-FFF2-40B4-BE49-F238E27FC236}">
                <a16:creationId xmlns:a16="http://schemas.microsoft.com/office/drawing/2014/main" id="{5930C396-7CBD-994B-B116-A8543D4359B8}"/>
              </a:ext>
            </a:extLst>
          </p:cNvPr>
          <p:cNvSpPr>
            <a:spLocks noGrp="1"/>
          </p:cNvSpPr>
          <p:nvPr>
            <p:ph type="body" sz="quarter" idx="12" hasCustomPrompt="1"/>
          </p:nvPr>
        </p:nvSpPr>
        <p:spPr>
          <a:xfrm>
            <a:off x="746234" y="6337737"/>
            <a:ext cx="10699532" cy="417975"/>
          </a:xfrm>
          <a:prstGeom prst="rect">
            <a:avLst/>
          </a:prstGeom>
        </p:spPr>
        <p:txBody>
          <a:bodyPr numCol="4" spcCol="720000" anchor="ctr"/>
          <a:lstStyle>
            <a:lvl2pPr marL="0" indent="0" algn="ctr">
              <a:buNone/>
              <a:defRPr sz="1400" b="1" cap="all" spc="100" baseline="0">
                <a:solidFill>
                  <a:schemeClr val="bg2"/>
                </a:solidFill>
              </a:defRPr>
            </a:lvl2pPr>
          </a:lstStyle>
          <a:p>
            <a:pPr lvl="1"/>
            <a:r>
              <a:rPr lang="fr-FR" dirty="0"/>
              <a:t>SUB1</a:t>
            </a:r>
          </a:p>
          <a:p>
            <a:pPr lvl="1"/>
            <a:r>
              <a:rPr lang="fr-FR" dirty="0"/>
              <a:t>SUB2</a:t>
            </a:r>
          </a:p>
          <a:p>
            <a:pPr lvl="1"/>
            <a:r>
              <a:rPr lang="fr-FR" dirty="0"/>
              <a:t>SUB3</a:t>
            </a:r>
          </a:p>
          <a:p>
            <a:pPr lvl="1"/>
            <a:r>
              <a:rPr lang="fr-FR" dirty="0"/>
              <a:t>sub4</a:t>
            </a:r>
          </a:p>
        </p:txBody>
      </p:sp>
    </p:spTree>
    <p:extLst>
      <p:ext uri="{BB962C8B-B14F-4D97-AF65-F5344CB8AC3E}">
        <p14:creationId xmlns:p14="http://schemas.microsoft.com/office/powerpoint/2010/main" val="1536263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E85299-F280-BC44-AD46-2C5317409E4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3D569FD-1C2C-334A-B894-8537A36AF5A7}"/>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57313FD-400E-BF4B-BD6D-42E4FA8C975F}"/>
              </a:ext>
            </a:extLst>
          </p:cNvPr>
          <p:cNvSpPr>
            <a:spLocks noGrp="1"/>
          </p:cNvSpPr>
          <p:nvPr>
            <p:ph type="dt" sz="half" idx="10"/>
          </p:nvPr>
        </p:nvSpPr>
        <p:spPr/>
        <p:txBody>
          <a:bodyPr/>
          <a:lstStyle/>
          <a:p>
            <a:endParaRPr lang="fr-FR"/>
          </a:p>
        </p:txBody>
      </p:sp>
      <p:sp>
        <p:nvSpPr>
          <p:cNvPr id="5" name="Espace réservé du pied de page 4">
            <a:extLst>
              <a:ext uri="{FF2B5EF4-FFF2-40B4-BE49-F238E27FC236}">
                <a16:creationId xmlns:a16="http://schemas.microsoft.com/office/drawing/2014/main" id="{D5864303-7DC2-C646-8478-B73667DA088B}"/>
              </a:ext>
            </a:extLst>
          </p:cNvPr>
          <p:cNvSpPr>
            <a:spLocks noGrp="1"/>
          </p:cNvSpPr>
          <p:nvPr>
            <p:ph type="ftr" sz="quarter" idx="11"/>
          </p:nvPr>
        </p:nvSpPr>
        <p:spPr/>
        <p:txBody>
          <a:bodyPr/>
          <a:lstStyle/>
          <a:p>
            <a:r>
              <a:rPr lang="fr-FR"/>
              <a:t>SPARTA | 2</a:t>
            </a:r>
          </a:p>
        </p:txBody>
      </p:sp>
      <p:sp>
        <p:nvSpPr>
          <p:cNvPr id="6" name="Espace réservé du numéro de diapositive 5">
            <a:extLst>
              <a:ext uri="{FF2B5EF4-FFF2-40B4-BE49-F238E27FC236}">
                <a16:creationId xmlns:a16="http://schemas.microsoft.com/office/drawing/2014/main" id="{6F009C2E-1CFB-9449-8854-3BC9FB5EA83F}"/>
              </a:ext>
            </a:extLst>
          </p:cNvPr>
          <p:cNvSpPr>
            <a:spLocks noGrp="1"/>
          </p:cNvSpPr>
          <p:nvPr>
            <p:ph type="sldNum" sz="quarter" idx="12"/>
          </p:nvPr>
        </p:nvSpPr>
        <p:spPr/>
        <p:txBody>
          <a:bodyPr/>
          <a:lstStyle/>
          <a:p>
            <a:fld id="{864F575A-36AE-D348-972D-9F9EF579612B}" type="slidenum">
              <a:rPr lang="fr-FR" smtClean="0"/>
              <a:t>‹#›</a:t>
            </a:fld>
            <a:endParaRPr lang="fr-FR"/>
          </a:p>
        </p:txBody>
      </p:sp>
    </p:spTree>
    <p:extLst>
      <p:ext uri="{BB962C8B-B14F-4D97-AF65-F5344CB8AC3E}">
        <p14:creationId xmlns:p14="http://schemas.microsoft.com/office/powerpoint/2010/main" val="3637690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79673"/>
      </p:ext>
    </p:extLst>
  </p:cSld>
  <p:clrMap bg1="lt1" tx1="dk1" bg2="lt2" tx2="dk2" accent1="accent1" accent2="accent2" accent3="accent3" accent4="accent4" accent5="accent5" accent6="accent6" hlink="hlink" folHlink="folHlink"/>
  <p:sldLayoutIdLst>
    <p:sldLayoutId id="2147483724" r:id="rId1"/>
    <p:sldLayoutId id="2147483719" r:id="rId2"/>
    <p:sldLayoutId id="2147483741" r:id="rId3"/>
    <p:sldLayoutId id="2147483716" r:id="rId4"/>
    <p:sldLayoutId id="2147483744" r:id="rId5"/>
    <p:sldLayoutId id="2147483745" r:id="rId6"/>
    <p:sldLayoutId id="2147483723" r:id="rId7"/>
    <p:sldLayoutId id="2147483740" r:id="rId8"/>
    <p:sldLayoutId id="2147483743" r:id="rId9"/>
  </p:sldLayoutIdLst>
  <p:hf sldNum="0" hdr="0" ftr="0" dt="0"/>
  <p:txStyles>
    <p:titleStyle>
      <a:lvl1pPr algn="r" defTabSz="914400" rtl="0" eaLnBrk="1" latinLnBrk="0" hangingPunct="1">
        <a:spcBef>
          <a:spcPct val="0"/>
        </a:spcBef>
        <a:buNone/>
        <a:defRPr sz="2000" b="1" kern="1200" cap="all" baseline="0">
          <a:solidFill>
            <a:schemeClr val="bg1"/>
          </a:solidFill>
          <a:latin typeface="+mj-lt"/>
          <a:ea typeface="+mj-ea"/>
          <a:cs typeface="+mj-cs"/>
        </a:defRPr>
      </a:lvl1pPr>
    </p:titleStyle>
    <p:bodyStyle>
      <a:lvl1pPr marL="0" indent="0" algn="l" defTabSz="914400" rtl="0" eaLnBrk="1" latinLnBrk="0" hangingPunct="1">
        <a:lnSpc>
          <a:spcPct val="100000"/>
        </a:lnSpc>
        <a:spcBef>
          <a:spcPts val="0"/>
        </a:spcBef>
        <a:spcAft>
          <a:spcPts val="400"/>
        </a:spcAft>
        <a:buFont typeface="Arial" pitchFamily="34" charset="0"/>
        <a:buNone/>
        <a:defRPr sz="2400" b="1" kern="1200">
          <a:solidFill>
            <a:schemeClr val="tx2"/>
          </a:solidFill>
          <a:latin typeface="+mn-lt"/>
          <a:ea typeface="+mn-ea"/>
          <a:cs typeface="+mn-cs"/>
        </a:defRPr>
      </a:lvl1pPr>
      <a:lvl2pPr marL="360363" indent="-360363" algn="l" defTabSz="914400" rtl="0" eaLnBrk="1" latinLnBrk="0" hangingPunct="1">
        <a:lnSpc>
          <a:spcPct val="100000"/>
        </a:lnSpc>
        <a:spcBef>
          <a:spcPts val="0"/>
        </a:spcBef>
        <a:buSzPct val="100000"/>
        <a:buFont typeface="Arial" pitchFamily="34" charset="0"/>
        <a:buChar char="•"/>
        <a:defRPr sz="2000" kern="1200">
          <a:solidFill>
            <a:schemeClr val="accent5"/>
          </a:solidFill>
          <a:latin typeface="+mn-lt"/>
          <a:ea typeface="+mn-ea"/>
          <a:cs typeface="+mn-cs"/>
        </a:defRPr>
      </a:lvl2pPr>
      <a:lvl3pPr marL="647700" indent="-285750" algn="l" defTabSz="914400" rtl="0" eaLnBrk="1" latinLnBrk="0" hangingPunct="1">
        <a:lnSpc>
          <a:spcPct val="100000"/>
        </a:lnSpc>
        <a:spcBef>
          <a:spcPts val="0"/>
        </a:spcBef>
        <a:buSzPct val="75000"/>
        <a:buFont typeface="Arial" pitchFamily="34" charset="0"/>
        <a:buChar char="•"/>
        <a:defRPr sz="1800" kern="1200">
          <a:solidFill>
            <a:schemeClr val="accent5"/>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11"/>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70477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Lst>
  <p:hf sldNum="0" hdr="0" dt="0"/>
  <p:txStyles>
    <p:titleStyle>
      <a:lvl1pPr algn="r" defTabSz="914400" rtl="0" eaLnBrk="1" latinLnBrk="0" hangingPunct="1">
        <a:spcBef>
          <a:spcPct val="0"/>
        </a:spcBef>
        <a:buNone/>
        <a:defRPr sz="2000" b="1" kern="1200" cap="all" baseline="0">
          <a:solidFill>
            <a:schemeClr val="bg1"/>
          </a:solidFill>
          <a:latin typeface="+mj-lt"/>
          <a:ea typeface="+mj-ea"/>
          <a:cs typeface="+mj-cs"/>
        </a:defRPr>
      </a:lvl1pPr>
    </p:titleStyle>
    <p:bodyStyle>
      <a:lvl1pPr marL="0" indent="0" algn="l" defTabSz="914400" rtl="0" eaLnBrk="1" latinLnBrk="0" hangingPunct="1">
        <a:lnSpc>
          <a:spcPct val="100000"/>
        </a:lnSpc>
        <a:spcBef>
          <a:spcPts val="0"/>
        </a:spcBef>
        <a:spcAft>
          <a:spcPts val="400"/>
        </a:spcAft>
        <a:buFont typeface="Arial" pitchFamily="34" charset="0"/>
        <a:buNone/>
        <a:defRPr sz="2400" b="1" kern="1200">
          <a:solidFill>
            <a:schemeClr val="tx2"/>
          </a:solidFill>
          <a:latin typeface="+mn-lt"/>
          <a:ea typeface="+mn-ea"/>
          <a:cs typeface="+mn-cs"/>
        </a:defRPr>
      </a:lvl1pPr>
      <a:lvl2pPr marL="360363" indent="-360363" algn="l" defTabSz="914400" rtl="0" eaLnBrk="1" latinLnBrk="0" hangingPunct="1">
        <a:lnSpc>
          <a:spcPct val="100000"/>
        </a:lnSpc>
        <a:spcBef>
          <a:spcPts val="0"/>
        </a:spcBef>
        <a:buSzPct val="100000"/>
        <a:buFont typeface="Arial" pitchFamily="34" charset="0"/>
        <a:buChar char="•"/>
        <a:defRPr sz="2000" kern="1200">
          <a:solidFill>
            <a:schemeClr val="accent5"/>
          </a:solidFill>
          <a:latin typeface="+mn-lt"/>
          <a:ea typeface="+mn-ea"/>
          <a:cs typeface="+mn-cs"/>
        </a:defRPr>
      </a:lvl2pPr>
      <a:lvl3pPr marL="647700" indent="-285750" algn="l" defTabSz="914400" rtl="0" eaLnBrk="1" latinLnBrk="0" hangingPunct="1">
        <a:lnSpc>
          <a:spcPct val="100000"/>
        </a:lnSpc>
        <a:spcBef>
          <a:spcPts val="0"/>
        </a:spcBef>
        <a:buSzPct val="75000"/>
        <a:buFont typeface="Arial" pitchFamily="34" charset="0"/>
        <a:buChar char="•"/>
        <a:defRPr sz="1800" kern="1200">
          <a:solidFill>
            <a:schemeClr val="accent5"/>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11"/>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emf"/></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6.emf"/><Relationship Id="rId7" Type="http://schemas.openxmlformats.org/officeDocument/2006/relationships/image" Target="../media/image20.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emf"/><Relationship Id="rId10" Type="http://schemas.openxmlformats.org/officeDocument/2006/relationships/image" Target="../media/image23.emf"/><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Layout" Target="../diagrams/layout1.xml"/><Relationship Id="rId7" Type="http://schemas.openxmlformats.org/officeDocument/2006/relationships/image" Target="../media/image24.png"/><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27.png"/><Relationship Id="rId4" Type="http://schemas.openxmlformats.org/officeDocument/2006/relationships/diagramQuickStyle" Target="../diagrams/quickStyle1.xml"/><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8.jpeg"/><Relationship Id="rId7"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29.png"/><Relationship Id="rId4" Type="http://schemas.openxmlformats.org/officeDocument/2006/relationships/hyperlink" Target="https://www.linkedin.com/uas/login?session_redirect=https://fr.linkedin.com/in/g%C3%A9raud-canet-83668368&amp;amp;fromSignIn=true&amp;trk=public_profile_tc-view" TargetMode="External"/><Relationship Id="rId9"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D9D1BAE-98ED-074B-80FA-5EF888BFE0DF}"/>
              </a:ext>
            </a:extLst>
          </p:cNvPr>
          <p:cNvPicPr>
            <a:picLocks noGrp="1" noChangeAspect="1"/>
          </p:cNvPicPr>
          <p:nvPr>
            <p:ph type="pic" sz="quarter" idx="10"/>
          </p:nvPr>
        </p:nvPicPr>
        <p:blipFill rotWithShape="1">
          <a:blip r:embed="rId3" cstate="email">
            <a:extLst>
              <a:ext uri="{BEBA8EAE-BF5A-486C-A8C5-ECC9F3942E4B}">
                <a14:imgProps xmlns:a14="http://schemas.microsoft.com/office/drawing/2010/main">
                  <a14:imgLayer r:embed="rId4">
                    <a14:imgEffect>
                      <a14:saturation sat="66000"/>
                    </a14:imgEffect>
                    <a14:imgEffect>
                      <a14:brightnessContrast bright="-4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le 2">
            <a:extLst>
              <a:ext uri="{FF2B5EF4-FFF2-40B4-BE49-F238E27FC236}">
                <a16:creationId xmlns:a16="http://schemas.microsoft.com/office/drawing/2014/main" id="{00DD37E5-EA20-1A4F-8FBC-7532D0BCD089}"/>
              </a:ext>
            </a:extLst>
          </p:cNvPr>
          <p:cNvSpPr>
            <a:spLocks noGrp="1"/>
          </p:cNvSpPr>
          <p:nvPr>
            <p:ph type="ctrTitle"/>
          </p:nvPr>
        </p:nvSpPr>
        <p:spPr>
          <a:xfrm>
            <a:off x="243840" y="2876564"/>
            <a:ext cx="11704320" cy="1926336"/>
          </a:xfrm>
        </p:spPr>
        <p:txBody>
          <a:bodyPr anchor="ctr"/>
          <a:lstStyle/>
          <a:p>
            <a:r>
              <a:rPr lang="fr-FR" sz="7200" spc="700" dirty="0">
                <a:latin typeface="+mj-lt"/>
                <a:cs typeface="Calibri" panose="020F0502020204030204" pitchFamily="34" charset="0"/>
              </a:rPr>
              <a:t>THIS IS SPARTA</a:t>
            </a:r>
          </a:p>
        </p:txBody>
      </p:sp>
      <p:sp>
        <p:nvSpPr>
          <p:cNvPr id="4" name="Text Placeholder 3">
            <a:extLst>
              <a:ext uri="{FF2B5EF4-FFF2-40B4-BE49-F238E27FC236}">
                <a16:creationId xmlns:a16="http://schemas.microsoft.com/office/drawing/2014/main" id="{5A30B152-9C15-8E44-9D69-8B6849A4D145}"/>
              </a:ext>
            </a:extLst>
          </p:cNvPr>
          <p:cNvSpPr>
            <a:spLocks noGrp="1"/>
          </p:cNvSpPr>
          <p:nvPr>
            <p:ph type="body" sz="quarter" idx="12"/>
          </p:nvPr>
        </p:nvSpPr>
        <p:spPr>
          <a:xfrm>
            <a:off x="404734" y="5891135"/>
            <a:ext cx="11382532" cy="818835"/>
          </a:xfrm>
        </p:spPr>
        <p:txBody>
          <a:bodyPr numCol="3" anchor="t"/>
          <a:lstStyle/>
          <a:p>
            <a:br>
              <a:rPr lang="fr-FR" sz="1100" dirty="0">
                <a:solidFill>
                  <a:schemeClr val="bg1">
                    <a:lumMod val="75000"/>
                  </a:schemeClr>
                </a:solidFill>
              </a:rPr>
            </a:br>
            <a:r>
              <a:rPr lang="fr-FR" sz="1100" dirty="0">
                <a:solidFill>
                  <a:schemeClr val="bg1">
                    <a:lumMod val="75000"/>
                  </a:schemeClr>
                </a:solidFill>
              </a:rPr>
              <a:t>Florent Kirchner</a:t>
            </a:r>
            <a:br>
              <a:rPr lang="fr-FR" sz="1100" dirty="0">
                <a:solidFill>
                  <a:schemeClr val="bg1">
                    <a:lumMod val="75000"/>
                  </a:schemeClr>
                </a:solidFill>
              </a:rPr>
            </a:br>
            <a:r>
              <a:rPr lang="fr-FR" sz="1100" dirty="0">
                <a:solidFill>
                  <a:schemeClr val="bg1">
                    <a:lumMod val="75000"/>
                  </a:schemeClr>
                </a:solidFill>
              </a:rPr>
              <a:t>Thibaud </a:t>
            </a:r>
            <a:r>
              <a:rPr lang="fr-FR" sz="1100" dirty="0" err="1">
                <a:solidFill>
                  <a:schemeClr val="bg1">
                    <a:lumMod val="75000"/>
                  </a:schemeClr>
                </a:solidFill>
              </a:rPr>
              <a:t>Antignac</a:t>
            </a:r>
            <a:br>
              <a:rPr lang="fr-FR" sz="1100" dirty="0">
                <a:solidFill>
                  <a:schemeClr val="bg1">
                    <a:lumMod val="75000"/>
                  </a:schemeClr>
                </a:solidFill>
              </a:rPr>
            </a:br>
            <a:r>
              <a:rPr lang="fr-FR" sz="1100" dirty="0">
                <a:solidFill>
                  <a:schemeClr val="bg1">
                    <a:lumMod val="75000"/>
                  </a:schemeClr>
                </a:solidFill>
              </a:rPr>
              <a:t>Géraud Canet</a:t>
            </a:r>
          </a:p>
          <a:p>
            <a:pPr algn="ctr"/>
            <a:r>
              <a:rPr lang="fr-FR" sz="2800" dirty="0"/>
              <a:t>+</a:t>
            </a:r>
            <a:endParaRPr lang="fr-FR" sz="3600" dirty="0"/>
          </a:p>
          <a:p>
            <a:pPr algn="ctr"/>
            <a:endParaRPr lang="fr-FR" sz="1200" dirty="0">
              <a:solidFill>
                <a:schemeClr val="bg1">
                  <a:lumMod val="75000"/>
                </a:schemeClr>
              </a:solidFill>
            </a:endParaRPr>
          </a:p>
          <a:p>
            <a:pPr algn="r"/>
            <a:br>
              <a:rPr lang="fr-FR" sz="1100" dirty="0">
                <a:solidFill>
                  <a:schemeClr val="bg1">
                    <a:lumMod val="75000"/>
                  </a:schemeClr>
                </a:solidFill>
              </a:rPr>
            </a:br>
            <a:r>
              <a:rPr lang="fr-FR" sz="1100" dirty="0">
                <a:solidFill>
                  <a:schemeClr val="bg1">
                    <a:lumMod val="75000"/>
                  </a:schemeClr>
                </a:solidFill>
              </a:rPr>
              <a:t>Rendez-vous de la Recherche et de l’Enseignement de la Sécurité des Systèmes d’Information</a:t>
            </a:r>
            <a:br>
              <a:rPr lang="fr-FR" sz="1100" dirty="0">
                <a:solidFill>
                  <a:schemeClr val="bg1">
                    <a:lumMod val="75000"/>
                  </a:schemeClr>
                </a:solidFill>
              </a:rPr>
            </a:br>
            <a:endParaRPr lang="fr-FR" sz="1100" dirty="0">
              <a:solidFill>
                <a:schemeClr val="bg1">
                  <a:lumMod val="75000"/>
                </a:schemeClr>
              </a:solidFill>
            </a:endParaRPr>
          </a:p>
        </p:txBody>
      </p:sp>
    </p:spTree>
    <p:extLst>
      <p:ext uri="{BB962C8B-B14F-4D97-AF65-F5344CB8AC3E}">
        <p14:creationId xmlns:p14="http://schemas.microsoft.com/office/powerpoint/2010/main" val="871119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DCF243-BC1F-0344-9D92-C78E104D357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E7498DF1-0A13-9E46-8123-5F279CCACE81}"/>
              </a:ext>
            </a:extLst>
          </p:cNvPr>
          <p:cNvSpPr/>
          <p:nvPr/>
        </p:nvSpPr>
        <p:spPr>
          <a:xfrm>
            <a:off x="0" y="0"/>
            <a:ext cx="12192000" cy="6858000"/>
          </a:xfrm>
          <a:prstGeom prst="rect">
            <a:avLst/>
          </a:prstGeom>
          <a:solidFill>
            <a:schemeClr val="tx2">
              <a:lumMod val="75000"/>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tIns="720000" rIns="612000" bIns="720000" rtlCol="0" anchor="t"/>
          <a:lstStyle/>
          <a:p>
            <a:r>
              <a:rPr lang="en-US" sz="3200" b="1" dirty="0"/>
              <a:t>SPARTA </a:t>
            </a:r>
          </a:p>
          <a:p>
            <a:r>
              <a:rPr lang="fr-FR" sz="3200" b="1" dirty="0">
                <a:solidFill>
                  <a:schemeClr val="lt1">
                    <a:alpha val="22000"/>
                  </a:schemeClr>
                </a:solidFill>
              </a:rPr>
              <a:t>PILOT</a:t>
            </a:r>
          </a:p>
          <a:p>
            <a:endParaRPr lang="en-US" sz="3200" b="1" dirty="0"/>
          </a:p>
          <a:p>
            <a:endParaRPr lang="en-US" sz="3200" b="1" dirty="0"/>
          </a:p>
          <a:p>
            <a:endParaRPr lang="en-US" sz="3200" b="1" dirty="0"/>
          </a:p>
          <a:p>
            <a:endParaRPr lang="en-US" sz="3200" b="1" dirty="0"/>
          </a:p>
          <a:p>
            <a:endParaRPr lang="en-US" sz="3200" b="1" dirty="0"/>
          </a:p>
          <a:p>
            <a:endParaRPr lang="en-US" sz="3200" b="1" dirty="0"/>
          </a:p>
          <a:p>
            <a:endParaRPr lang="en-US" sz="3200" b="1" dirty="0"/>
          </a:p>
          <a:p>
            <a:endParaRPr lang="en-US" sz="1200" dirty="0"/>
          </a:p>
          <a:p>
            <a:endParaRPr lang="en-US" sz="1200" dirty="0"/>
          </a:p>
          <a:p>
            <a:r>
              <a:rPr lang="en-US" sz="1200" dirty="0">
                <a:solidFill>
                  <a:schemeClr val="bg1">
                    <a:alpha val="22000"/>
                  </a:schemeClr>
                </a:solidFill>
              </a:rPr>
              <a:t>The performance of the defenders at the the Battle of Thermopylae </a:t>
            </a:r>
            <a:br>
              <a:rPr lang="en-US" sz="1200" dirty="0">
                <a:solidFill>
                  <a:schemeClr val="bg1">
                    <a:alpha val="22000"/>
                  </a:schemeClr>
                </a:solidFill>
              </a:rPr>
            </a:br>
            <a:r>
              <a:rPr lang="en-US" sz="1200" dirty="0">
                <a:solidFill>
                  <a:schemeClr val="bg1">
                    <a:alpha val="22000"/>
                  </a:schemeClr>
                </a:solidFill>
              </a:rPr>
              <a:t>is used as an example of the advantages of training, equipment, </a:t>
            </a:r>
            <a:br>
              <a:rPr lang="en-US" sz="1200" dirty="0">
                <a:solidFill>
                  <a:schemeClr val="bg1">
                    <a:alpha val="22000"/>
                  </a:schemeClr>
                </a:solidFill>
              </a:rPr>
            </a:br>
            <a:r>
              <a:rPr lang="en-US" sz="1200" dirty="0">
                <a:solidFill>
                  <a:schemeClr val="bg1">
                    <a:alpha val="22000"/>
                  </a:schemeClr>
                </a:solidFill>
              </a:rPr>
              <a:t>and good use of terrain as force multipliers and has become a </a:t>
            </a:r>
            <a:br>
              <a:rPr lang="en-US" sz="1200" dirty="0">
                <a:solidFill>
                  <a:schemeClr val="bg1">
                    <a:alpha val="22000"/>
                  </a:schemeClr>
                </a:solidFill>
              </a:rPr>
            </a:br>
            <a:r>
              <a:rPr lang="en-US" sz="1200" dirty="0">
                <a:solidFill>
                  <a:schemeClr val="bg1">
                    <a:alpha val="22000"/>
                  </a:schemeClr>
                </a:solidFill>
              </a:rPr>
              <a:t>symbol of courage against overwhelming odds</a:t>
            </a:r>
          </a:p>
        </p:txBody>
      </p:sp>
      <p:cxnSp>
        <p:nvCxnSpPr>
          <p:cNvPr id="9" name="Straight Connector 8">
            <a:extLst>
              <a:ext uri="{FF2B5EF4-FFF2-40B4-BE49-F238E27FC236}">
                <a16:creationId xmlns:a16="http://schemas.microsoft.com/office/drawing/2014/main" id="{4E8F4681-7B9E-4749-B7CE-609F7B84D0F1}"/>
              </a:ext>
            </a:extLst>
          </p:cNvPr>
          <p:cNvCxnSpPr/>
          <p:nvPr/>
        </p:nvCxnSpPr>
        <p:spPr>
          <a:xfrm>
            <a:off x="665018" y="2493818"/>
            <a:ext cx="10889673" cy="0"/>
          </a:xfrm>
          <a:prstGeom prst="line">
            <a:avLst/>
          </a:prstGeom>
          <a:ln>
            <a:solidFill>
              <a:schemeClr val="bg1">
                <a:alpha val="39000"/>
              </a:schemeClr>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10536401-7BC6-2C48-BE4D-F134CC64AE1B}"/>
              </a:ext>
            </a:extLst>
          </p:cNvPr>
          <p:cNvSpPr/>
          <p:nvPr/>
        </p:nvSpPr>
        <p:spPr>
          <a:xfrm>
            <a:off x="10980762" y="3769601"/>
            <a:ext cx="93062" cy="93062"/>
          </a:xfrm>
          <a:prstGeom prst="ellipse">
            <a:avLst/>
          </a:prstGeom>
          <a:noFill/>
          <a:ln w="3175">
            <a:solidFill>
              <a:schemeClr val="bg1">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5A942D9-214D-8641-B73F-1C220F67437C}"/>
              </a:ext>
            </a:extLst>
          </p:cNvPr>
          <p:cNvSpPr/>
          <p:nvPr/>
        </p:nvSpPr>
        <p:spPr>
          <a:xfrm>
            <a:off x="11133162" y="3769601"/>
            <a:ext cx="93062" cy="93062"/>
          </a:xfrm>
          <a:prstGeom prst="ellipse">
            <a:avLst/>
          </a:prstGeom>
          <a:noFill/>
          <a:ln w="3175">
            <a:solidFill>
              <a:schemeClr val="bg1">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644301F-7084-DE44-ABB6-E9215C5F780A}"/>
              </a:ext>
            </a:extLst>
          </p:cNvPr>
          <p:cNvSpPr/>
          <p:nvPr/>
        </p:nvSpPr>
        <p:spPr>
          <a:xfrm>
            <a:off x="11285562" y="3769601"/>
            <a:ext cx="93062" cy="93062"/>
          </a:xfrm>
          <a:prstGeom prst="ellipse">
            <a:avLst/>
          </a:prstGeom>
          <a:noFill/>
          <a:ln w="3175">
            <a:solidFill>
              <a:schemeClr val="bg1">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E7159B6-0B31-6F43-882D-7E32B4E2B054}"/>
              </a:ext>
            </a:extLst>
          </p:cNvPr>
          <p:cNvSpPr/>
          <p:nvPr/>
        </p:nvSpPr>
        <p:spPr>
          <a:xfrm>
            <a:off x="11437962" y="3769601"/>
            <a:ext cx="93062" cy="93062"/>
          </a:xfrm>
          <a:prstGeom prst="ellipse">
            <a:avLst/>
          </a:prstGeom>
          <a:noFill/>
          <a:ln w="3175">
            <a:solidFill>
              <a:schemeClr val="bg1">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278A73B-EDCA-0F40-9316-FF3C02298EC0}"/>
              </a:ext>
            </a:extLst>
          </p:cNvPr>
          <p:cNvSpPr/>
          <p:nvPr/>
        </p:nvSpPr>
        <p:spPr>
          <a:xfrm>
            <a:off x="8533056" y="5690232"/>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65B7E7F-C421-BD49-A2A4-6DB736C8BE2C}"/>
              </a:ext>
            </a:extLst>
          </p:cNvPr>
          <p:cNvSpPr/>
          <p:nvPr/>
        </p:nvSpPr>
        <p:spPr>
          <a:xfrm>
            <a:off x="8685456" y="5690232"/>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619D3C5-DBD5-0545-BB7F-0EFC94700783}"/>
              </a:ext>
            </a:extLst>
          </p:cNvPr>
          <p:cNvSpPr/>
          <p:nvPr/>
        </p:nvSpPr>
        <p:spPr>
          <a:xfrm>
            <a:off x="8837856" y="5690232"/>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56D5AD1-6D9F-874B-A2FC-E88558820CB6}"/>
              </a:ext>
            </a:extLst>
          </p:cNvPr>
          <p:cNvSpPr/>
          <p:nvPr/>
        </p:nvSpPr>
        <p:spPr>
          <a:xfrm>
            <a:off x="8990256" y="5690232"/>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3937CBD-1A9F-1F4C-8CAE-79B91C58F3AF}"/>
              </a:ext>
            </a:extLst>
          </p:cNvPr>
          <p:cNvSpPr/>
          <p:nvPr/>
        </p:nvSpPr>
        <p:spPr>
          <a:xfrm>
            <a:off x="9142656" y="5690232"/>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128B2CC-09AC-C547-B810-7243FD0A37ED}"/>
              </a:ext>
            </a:extLst>
          </p:cNvPr>
          <p:cNvSpPr/>
          <p:nvPr/>
        </p:nvSpPr>
        <p:spPr>
          <a:xfrm>
            <a:off x="9295056" y="5690232"/>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000A825-B1F1-A445-BC29-E820C19E8D32}"/>
              </a:ext>
            </a:extLst>
          </p:cNvPr>
          <p:cNvSpPr/>
          <p:nvPr/>
        </p:nvSpPr>
        <p:spPr>
          <a:xfrm>
            <a:off x="9447456" y="5690232"/>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9E026A0-F37B-684E-ADBE-4DD17D0C6035}"/>
              </a:ext>
            </a:extLst>
          </p:cNvPr>
          <p:cNvSpPr/>
          <p:nvPr/>
        </p:nvSpPr>
        <p:spPr>
          <a:xfrm>
            <a:off x="9599856" y="5690232"/>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88D2AF4-76C5-694D-941B-D61E1A4E5C46}"/>
              </a:ext>
            </a:extLst>
          </p:cNvPr>
          <p:cNvSpPr/>
          <p:nvPr/>
        </p:nvSpPr>
        <p:spPr>
          <a:xfrm>
            <a:off x="9752256" y="5690232"/>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9821B4C-3DAF-A444-9C57-BF69A84B5909}"/>
              </a:ext>
            </a:extLst>
          </p:cNvPr>
          <p:cNvSpPr/>
          <p:nvPr/>
        </p:nvSpPr>
        <p:spPr>
          <a:xfrm>
            <a:off x="9904656" y="5690232"/>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A1F17DD-FDB1-7745-B193-02F74252C211}"/>
              </a:ext>
            </a:extLst>
          </p:cNvPr>
          <p:cNvSpPr/>
          <p:nvPr/>
        </p:nvSpPr>
        <p:spPr>
          <a:xfrm>
            <a:off x="10057056" y="5690232"/>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DAB0D41-F73B-A14B-8CE8-AA6EA552E5DC}"/>
              </a:ext>
            </a:extLst>
          </p:cNvPr>
          <p:cNvSpPr/>
          <p:nvPr/>
        </p:nvSpPr>
        <p:spPr>
          <a:xfrm>
            <a:off x="10209456" y="5690232"/>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3FCE8D9-D629-ED4A-9B50-6517707A5040}"/>
              </a:ext>
            </a:extLst>
          </p:cNvPr>
          <p:cNvSpPr/>
          <p:nvPr/>
        </p:nvSpPr>
        <p:spPr>
          <a:xfrm>
            <a:off x="10361856" y="5690232"/>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4ED51DA-575E-4847-8944-688B13F81BE5}"/>
              </a:ext>
            </a:extLst>
          </p:cNvPr>
          <p:cNvSpPr/>
          <p:nvPr/>
        </p:nvSpPr>
        <p:spPr>
          <a:xfrm>
            <a:off x="10514256" y="5690232"/>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CABFF7A-18ED-7840-AA2B-47E9DB8123F1}"/>
              </a:ext>
            </a:extLst>
          </p:cNvPr>
          <p:cNvSpPr/>
          <p:nvPr/>
        </p:nvSpPr>
        <p:spPr>
          <a:xfrm>
            <a:off x="10666656" y="5690232"/>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AE32792E-82F5-9F49-A78A-F230CBD74951}"/>
              </a:ext>
            </a:extLst>
          </p:cNvPr>
          <p:cNvSpPr/>
          <p:nvPr/>
        </p:nvSpPr>
        <p:spPr>
          <a:xfrm>
            <a:off x="10819056" y="5690232"/>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373A1002-9FDF-3148-B269-5A51C4E18ACA}"/>
              </a:ext>
            </a:extLst>
          </p:cNvPr>
          <p:cNvSpPr/>
          <p:nvPr/>
        </p:nvSpPr>
        <p:spPr>
          <a:xfrm>
            <a:off x="10971456" y="5690232"/>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272AA12A-07D7-EC49-9E88-439617DDFAF2}"/>
              </a:ext>
            </a:extLst>
          </p:cNvPr>
          <p:cNvSpPr/>
          <p:nvPr/>
        </p:nvSpPr>
        <p:spPr>
          <a:xfrm>
            <a:off x="11123856" y="5690232"/>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A6817C6E-95A6-3145-81D7-C932B4B9B4BF}"/>
              </a:ext>
            </a:extLst>
          </p:cNvPr>
          <p:cNvSpPr/>
          <p:nvPr/>
        </p:nvSpPr>
        <p:spPr>
          <a:xfrm>
            <a:off x="11276256" y="5690232"/>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F304E0D9-1372-E64A-991B-80C9B21E7B01}"/>
              </a:ext>
            </a:extLst>
          </p:cNvPr>
          <p:cNvSpPr/>
          <p:nvPr/>
        </p:nvSpPr>
        <p:spPr>
          <a:xfrm>
            <a:off x="11428656" y="5690232"/>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3D74CABD-BB35-F64C-904F-564DE65D3E45}"/>
              </a:ext>
            </a:extLst>
          </p:cNvPr>
          <p:cNvSpPr/>
          <p:nvPr/>
        </p:nvSpPr>
        <p:spPr>
          <a:xfrm>
            <a:off x="8533056" y="5879806"/>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23E2397-A61A-D546-8F6D-4805058C4A39}"/>
              </a:ext>
            </a:extLst>
          </p:cNvPr>
          <p:cNvSpPr/>
          <p:nvPr/>
        </p:nvSpPr>
        <p:spPr>
          <a:xfrm>
            <a:off x="8685456" y="5879806"/>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E36A62A9-3E56-024A-941B-A7B89A695FE2}"/>
              </a:ext>
            </a:extLst>
          </p:cNvPr>
          <p:cNvSpPr/>
          <p:nvPr/>
        </p:nvSpPr>
        <p:spPr>
          <a:xfrm>
            <a:off x="8837856" y="5879806"/>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ED3C150D-10D3-F64D-B50B-9FA4E37645EE}"/>
              </a:ext>
            </a:extLst>
          </p:cNvPr>
          <p:cNvSpPr/>
          <p:nvPr/>
        </p:nvSpPr>
        <p:spPr>
          <a:xfrm>
            <a:off x="8990256" y="5879806"/>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5050553D-9CCE-0F4D-82F9-D747ADA626CF}"/>
              </a:ext>
            </a:extLst>
          </p:cNvPr>
          <p:cNvSpPr/>
          <p:nvPr/>
        </p:nvSpPr>
        <p:spPr>
          <a:xfrm>
            <a:off x="9142656" y="5879806"/>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B29D839-1D48-7A49-A196-6B9FCA2FE2A0}"/>
              </a:ext>
            </a:extLst>
          </p:cNvPr>
          <p:cNvSpPr/>
          <p:nvPr/>
        </p:nvSpPr>
        <p:spPr>
          <a:xfrm>
            <a:off x="9295056" y="5879806"/>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CADA7B04-1254-D744-9C83-4A6D8C9D2282}"/>
              </a:ext>
            </a:extLst>
          </p:cNvPr>
          <p:cNvSpPr/>
          <p:nvPr/>
        </p:nvSpPr>
        <p:spPr>
          <a:xfrm>
            <a:off x="9447456" y="5879806"/>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B71D2DDE-7F95-9A4A-A435-BD3DCA2915FD}"/>
              </a:ext>
            </a:extLst>
          </p:cNvPr>
          <p:cNvSpPr/>
          <p:nvPr/>
        </p:nvSpPr>
        <p:spPr>
          <a:xfrm>
            <a:off x="9599856" y="5879806"/>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6E6A9704-75E5-1040-AF9B-087F8B8E99E5}"/>
              </a:ext>
            </a:extLst>
          </p:cNvPr>
          <p:cNvSpPr/>
          <p:nvPr/>
        </p:nvSpPr>
        <p:spPr>
          <a:xfrm>
            <a:off x="9752256" y="5879806"/>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67D4632B-C4F6-DA4B-969D-C2A374A95033}"/>
              </a:ext>
            </a:extLst>
          </p:cNvPr>
          <p:cNvSpPr/>
          <p:nvPr/>
        </p:nvSpPr>
        <p:spPr>
          <a:xfrm>
            <a:off x="9904656" y="5879806"/>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A677CCE7-111C-E74E-A719-2F6362D58A41}"/>
              </a:ext>
            </a:extLst>
          </p:cNvPr>
          <p:cNvSpPr/>
          <p:nvPr/>
        </p:nvSpPr>
        <p:spPr>
          <a:xfrm>
            <a:off x="10057056" y="5879806"/>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D3E862D-7914-F440-B068-B1BA9511639C}"/>
              </a:ext>
            </a:extLst>
          </p:cNvPr>
          <p:cNvSpPr/>
          <p:nvPr/>
        </p:nvSpPr>
        <p:spPr>
          <a:xfrm>
            <a:off x="10209456" y="5879806"/>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E61B6C64-8E6F-C045-AAAA-1EEC8A41F04E}"/>
              </a:ext>
            </a:extLst>
          </p:cNvPr>
          <p:cNvSpPr/>
          <p:nvPr/>
        </p:nvSpPr>
        <p:spPr>
          <a:xfrm>
            <a:off x="10361856" y="5879806"/>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2F89AD1-E690-BB44-B79C-F2F65A27F21D}"/>
              </a:ext>
            </a:extLst>
          </p:cNvPr>
          <p:cNvSpPr/>
          <p:nvPr/>
        </p:nvSpPr>
        <p:spPr>
          <a:xfrm>
            <a:off x="10514256" y="5879806"/>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635318AD-AEFE-914E-B964-319C21D36633}"/>
              </a:ext>
            </a:extLst>
          </p:cNvPr>
          <p:cNvSpPr/>
          <p:nvPr/>
        </p:nvSpPr>
        <p:spPr>
          <a:xfrm>
            <a:off x="10666656" y="5879806"/>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A0DDBED6-1916-7847-89A5-D33EFE8D4BDD}"/>
              </a:ext>
            </a:extLst>
          </p:cNvPr>
          <p:cNvSpPr/>
          <p:nvPr/>
        </p:nvSpPr>
        <p:spPr>
          <a:xfrm>
            <a:off x="10819056" y="5879806"/>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EB96741C-9158-9643-9392-6F0A15B58BC4}"/>
              </a:ext>
            </a:extLst>
          </p:cNvPr>
          <p:cNvSpPr/>
          <p:nvPr/>
        </p:nvSpPr>
        <p:spPr>
          <a:xfrm>
            <a:off x="10971456" y="5879806"/>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8148CCC-8395-4640-806F-8EAE75E2F74A}"/>
              </a:ext>
            </a:extLst>
          </p:cNvPr>
          <p:cNvSpPr/>
          <p:nvPr/>
        </p:nvSpPr>
        <p:spPr>
          <a:xfrm>
            <a:off x="11123856" y="5879806"/>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49E41120-AA68-D946-8E4A-B407E5FABB44}"/>
              </a:ext>
            </a:extLst>
          </p:cNvPr>
          <p:cNvSpPr/>
          <p:nvPr/>
        </p:nvSpPr>
        <p:spPr>
          <a:xfrm>
            <a:off x="11276256" y="5879806"/>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84B3DDBB-6092-294E-B1FA-9E303BF93D4C}"/>
              </a:ext>
            </a:extLst>
          </p:cNvPr>
          <p:cNvSpPr/>
          <p:nvPr/>
        </p:nvSpPr>
        <p:spPr>
          <a:xfrm>
            <a:off x="11428656" y="5879806"/>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9DC4BC95-B80D-4E4C-8909-E87E9A291749}"/>
              </a:ext>
            </a:extLst>
          </p:cNvPr>
          <p:cNvSpPr/>
          <p:nvPr/>
        </p:nvSpPr>
        <p:spPr>
          <a:xfrm>
            <a:off x="10980762" y="6069380"/>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69ECE5F3-7C3D-7140-BE93-CFD51CC6E0E4}"/>
              </a:ext>
            </a:extLst>
          </p:cNvPr>
          <p:cNvSpPr/>
          <p:nvPr/>
        </p:nvSpPr>
        <p:spPr>
          <a:xfrm>
            <a:off x="11133162" y="6069380"/>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A38FF505-474A-3845-9426-155FDF0B92F8}"/>
              </a:ext>
            </a:extLst>
          </p:cNvPr>
          <p:cNvSpPr/>
          <p:nvPr/>
        </p:nvSpPr>
        <p:spPr>
          <a:xfrm>
            <a:off x="11285562" y="6069380"/>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5C242A6E-5A8D-2340-85A4-9DE984E99F2C}"/>
              </a:ext>
            </a:extLst>
          </p:cNvPr>
          <p:cNvSpPr/>
          <p:nvPr/>
        </p:nvSpPr>
        <p:spPr>
          <a:xfrm>
            <a:off x="8542362" y="5500658"/>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8E9E02F7-9B6F-8549-B7E5-33CC4AA642C3}"/>
              </a:ext>
            </a:extLst>
          </p:cNvPr>
          <p:cNvSpPr/>
          <p:nvPr/>
        </p:nvSpPr>
        <p:spPr>
          <a:xfrm>
            <a:off x="8694762" y="5500658"/>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C4D07106-1785-1E41-9B5C-703A52A04BB4}"/>
              </a:ext>
            </a:extLst>
          </p:cNvPr>
          <p:cNvSpPr/>
          <p:nvPr/>
        </p:nvSpPr>
        <p:spPr>
          <a:xfrm>
            <a:off x="8847162" y="5500658"/>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BCEE2E36-2F94-DF4B-B0C5-AB2823453035}"/>
              </a:ext>
            </a:extLst>
          </p:cNvPr>
          <p:cNvSpPr/>
          <p:nvPr/>
        </p:nvSpPr>
        <p:spPr>
          <a:xfrm>
            <a:off x="8999562" y="5500658"/>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75F94E42-A34D-B44E-A76C-2A05DBFC1C69}"/>
              </a:ext>
            </a:extLst>
          </p:cNvPr>
          <p:cNvSpPr/>
          <p:nvPr/>
        </p:nvSpPr>
        <p:spPr>
          <a:xfrm>
            <a:off x="9151962" y="5500658"/>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3AB7976-3E91-694B-835D-7A0452A9CBA0}"/>
              </a:ext>
            </a:extLst>
          </p:cNvPr>
          <p:cNvSpPr/>
          <p:nvPr/>
        </p:nvSpPr>
        <p:spPr>
          <a:xfrm>
            <a:off x="9304362" y="5500658"/>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4D6887C7-6A19-C340-B2C0-BE38AF511CD0}"/>
              </a:ext>
            </a:extLst>
          </p:cNvPr>
          <p:cNvSpPr/>
          <p:nvPr/>
        </p:nvSpPr>
        <p:spPr>
          <a:xfrm>
            <a:off x="9456762" y="5500658"/>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D06B91F7-9D9F-FE4E-A3B4-A0E78AB4ED5F}"/>
              </a:ext>
            </a:extLst>
          </p:cNvPr>
          <p:cNvSpPr/>
          <p:nvPr/>
        </p:nvSpPr>
        <p:spPr>
          <a:xfrm>
            <a:off x="9609162" y="5500658"/>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2B624EDD-CB80-6D44-8783-ACE95C9B1829}"/>
              </a:ext>
            </a:extLst>
          </p:cNvPr>
          <p:cNvSpPr/>
          <p:nvPr/>
        </p:nvSpPr>
        <p:spPr>
          <a:xfrm>
            <a:off x="9761562" y="5500658"/>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269D4D7B-73DA-434E-BCAB-4CE1389549A2}"/>
              </a:ext>
            </a:extLst>
          </p:cNvPr>
          <p:cNvSpPr/>
          <p:nvPr/>
        </p:nvSpPr>
        <p:spPr>
          <a:xfrm>
            <a:off x="9913962" y="5500658"/>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043ACDDB-783B-2147-9FCB-EAC0634E130A}"/>
              </a:ext>
            </a:extLst>
          </p:cNvPr>
          <p:cNvSpPr/>
          <p:nvPr/>
        </p:nvSpPr>
        <p:spPr>
          <a:xfrm>
            <a:off x="10066362" y="5500658"/>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4227CC3D-BEDE-F14A-96FE-BFBBA8C0310E}"/>
              </a:ext>
            </a:extLst>
          </p:cNvPr>
          <p:cNvSpPr/>
          <p:nvPr/>
        </p:nvSpPr>
        <p:spPr>
          <a:xfrm>
            <a:off x="10218762" y="5500658"/>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D97F9C1D-C38B-DC4F-8F07-EB78A2093E76}"/>
              </a:ext>
            </a:extLst>
          </p:cNvPr>
          <p:cNvSpPr/>
          <p:nvPr/>
        </p:nvSpPr>
        <p:spPr>
          <a:xfrm>
            <a:off x="10371162" y="5500658"/>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80412FCD-D2AA-F041-8CBB-C0D0E8F2897B}"/>
              </a:ext>
            </a:extLst>
          </p:cNvPr>
          <p:cNvSpPr/>
          <p:nvPr/>
        </p:nvSpPr>
        <p:spPr>
          <a:xfrm>
            <a:off x="10523562" y="5500658"/>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D07175AE-C9C1-144E-B23C-2E8941BE6066}"/>
              </a:ext>
            </a:extLst>
          </p:cNvPr>
          <p:cNvSpPr/>
          <p:nvPr/>
        </p:nvSpPr>
        <p:spPr>
          <a:xfrm>
            <a:off x="10675962" y="5500658"/>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8C6853DF-7549-E843-8F4F-55A4CFF8F3ED}"/>
              </a:ext>
            </a:extLst>
          </p:cNvPr>
          <p:cNvSpPr/>
          <p:nvPr/>
        </p:nvSpPr>
        <p:spPr>
          <a:xfrm>
            <a:off x="10828362" y="5500658"/>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F5F8D25C-F863-B84A-88BB-5214980F069C}"/>
              </a:ext>
            </a:extLst>
          </p:cNvPr>
          <p:cNvSpPr/>
          <p:nvPr/>
        </p:nvSpPr>
        <p:spPr>
          <a:xfrm>
            <a:off x="10980762" y="5500658"/>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252E5366-2165-894E-9914-8FE885673DC8}"/>
              </a:ext>
            </a:extLst>
          </p:cNvPr>
          <p:cNvSpPr/>
          <p:nvPr/>
        </p:nvSpPr>
        <p:spPr>
          <a:xfrm>
            <a:off x="11133162" y="5500658"/>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02D6208C-93DD-A649-BEDD-04AD2B9864D1}"/>
              </a:ext>
            </a:extLst>
          </p:cNvPr>
          <p:cNvSpPr/>
          <p:nvPr/>
        </p:nvSpPr>
        <p:spPr>
          <a:xfrm>
            <a:off x="11285562" y="5500658"/>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63DD01ED-15F9-4B49-9E72-4444E9311081}"/>
              </a:ext>
            </a:extLst>
          </p:cNvPr>
          <p:cNvSpPr/>
          <p:nvPr/>
        </p:nvSpPr>
        <p:spPr>
          <a:xfrm>
            <a:off x="11437962" y="5500658"/>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7793DD94-29B7-1D48-903D-90B85EEF9A74}"/>
              </a:ext>
            </a:extLst>
          </p:cNvPr>
          <p:cNvSpPr/>
          <p:nvPr/>
        </p:nvSpPr>
        <p:spPr>
          <a:xfrm>
            <a:off x="8533056" y="5121510"/>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21C6BCFC-427B-DD49-85C3-91C5969B52A7}"/>
              </a:ext>
            </a:extLst>
          </p:cNvPr>
          <p:cNvSpPr/>
          <p:nvPr/>
        </p:nvSpPr>
        <p:spPr>
          <a:xfrm>
            <a:off x="8685456" y="5121510"/>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7792618B-F628-B841-ABB3-DF08C6722FC3}"/>
              </a:ext>
            </a:extLst>
          </p:cNvPr>
          <p:cNvSpPr/>
          <p:nvPr/>
        </p:nvSpPr>
        <p:spPr>
          <a:xfrm>
            <a:off x="8837856" y="5121510"/>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7EFCE1EE-B89F-424D-8A22-F1E58F3E2943}"/>
              </a:ext>
            </a:extLst>
          </p:cNvPr>
          <p:cNvSpPr/>
          <p:nvPr/>
        </p:nvSpPr>
        <p:spPr>
          <a:xfrm>
            <a:off x="8990256" y="5121510"/>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829A91B1-CD66-A244-B085-872DE448F2A2}"/>
              </a:ext>
            </a:extLst>
          </p:cNvPr>
          <p:cNvSpPr/>
          <p:nvPr/>
        </p:nvSpPr>
        <p:spPr>
          <a:xfrm>
            <a:off x="9142656" y="5121510"/>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141ADEBD-ABF4-8B48-BCFA-3A905310F365}"/>
              </a:ext>
            </a:extLst>
          </p:cNvPr>
          <p:cNvSpPr/>
          <p:nvPr/>
        </p:nvSpPr>
        <p:spPr>
          <a:xfrm>
            <a:off x="9295056" y="5121510"/>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E38FF6CF-4DA2-C645-BC9E-1D1C7842ED37}"/>
              </a:ext>
            </a:extLst>
          </p:cNvPr>
          <p:cNvSpPr/>
          <p:nvPr/>
        </p:nvSpPr>
        <p:spPr>
          <a:xfrm>
            <a:off x="9447456" y="5121510"/>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D09F02C7-7CC0-0543-9307-04098A840AE5}"/>
              </a:ext>
            </a:extLst>
          </p:cNvPr>
          <p:cNvSpPr/>
          <p:nvPr/>
        </p:nvSpPr>
        <p:spPr>
          <a:xfrm>
            <a:off x="9599856" y="5121510"/>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922BC251-9B5C-FE4F-B550-A2880902178E}"/>
              </a:ext>
            </a:extLst>
          </p:cNvPr>
          <p:cNvSpPr/>
          <p:nvPr/>
        </p:nvSpPr>
        <p:spPr>
          <a:xfrm>
            <a:off x="9752256" y="5121510"/>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E6EAEC12-0600-4A4C-9963-F9F07ECC0DBC}"/>
              </a:ext>
            </a:extLst>
          </p:cNvPr>
          <p:cNvSpPr/>
          <p:nvPr/>
        </p:nvSpPr>
        <p:spPr>
          <a:xfrm>
            <a:off x="9904656" y="5121510"/>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4E060E96-0248-984E-B578-B43796FCAAFE}"/>
              </a:ext>
            </a:extLst>
          </p:cNvPr>
          <p:cNvSpPr/>
          <p:nvPr/>
        </p:nvSpPr>
        <p:spPr>
          <a:xfrm>
            <a:off x="10057056" y="5121510"/>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B34BB82C-8B12-B44B-8A7C-FA50533392DF}"/>
              </a:ext>
            </a:extLst>
          </p:cNvPr>
          <p:cNvSpPr/>
          <p:nvPr/>
        </p:nvSpPr>
        <p:spPr>
          <a:xfrm>
            <a:off x="10209456" y="5121510"/>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5D77B6F3-CA83-C546-93C8-92EBFC2477E9}"/>
              </a:ext>
            </a:extLst>
          </p:cNvPr>
          <p:cNvSpPr/>
          <p:nvPr/>
        </p:nvSpPr>
        <p:spPr>
          <a:xfrm>
            <a:off x="10361856" y="5121510"/>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0104EB5B-56C6-8E4C-93D2-A10F375CFAB8}"/>
              </a:ext>
            </a:extLst>
          </p:cNvPr>
          <p:cNvSpPr/>
          <p:nvPr/>
        </p:nvSpPr>
        <p:spPr>
          <a:xfrm>
            <a:off x="10514256" y="5121510"/>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179275FF-D86C-E047-A8D2-2C6CD8D45EEA}"/>
              </a:ext>
            </a:extLst>
          </p:cNvPr>
          <p:cNvSpPr/>
          <p:nvPr/>
        </p:nvSpPr>
        <p:spPr>
          <a:xfrm>
            <a:off x="10666656" y="5121510"/>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77C7767B-9E5E-A448-AC47-B822C2CE068B}"/>
              </a:ext>
            </a:extLst>
          </p:cNvPr>
          <p:cNvSpPr/>
          <p:nvPr/>
        </p:nvSpPr>
        <p:spPr>
          <a:xfrm>
            <a:off x="10819056" y="5121510"/>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6602B245-9086-1840-AFAC-E475C028842C}"/>
              </a:ext>
            </a:extLst>
          </p:cNvPr>
          <p:cNvSpPr/>
          <p:nvPr/>
        </p:nvSpPr>
        <p:spPr>
          <a:xfrm>
            <a:off x="10971456" y="5121510"/>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0BECB332-C805-3945-B049-725087EAE77B}"/>
              </a:ext>
            </a:extLst>
          </p:cNvPr>
          <p:cNvSpPr/>
          <p:nvPr/>
        </p:nvSpPr>
        <p:spPr>
          <a:xfrm>
            <a:off x="11123856" y="5121510"/>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5B5880D2-4FE8-AA41-8EE6-6F91CB189384}"/>
              </a:ext>
            </a:extLst>
          </p:cNvPr>
          <p:cNvSpPr/>
          <p:nvPr/>
        </p:nvSpPr>
        <p:spPr>
          <a:xfrm>
            <a:off x="11276256" y="5121510"/>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C40C5014-3ED2-1742-A764-D85F4CEA8790}"/>
              </a:ext>
            </a:extLst>
          </p:cNvPr>
          <p:cNvSpPr/>
          <p:nvPr/>
        </p:nvSpPr>
        <p:spPr>
          <a:xfrm>
            <a:off x="11428656" y="5121510"/>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91FBF9C2-1BA6-4C46-9B69-24D3EF87FB7E}"/>
              </a:ext>
            </a:extLst>
          </p:cNvPr>
          <p:cNvSpPr/>
          <p:nvPr/>
        </p:nvSpPr>
        <p:spPr>
          <a:xfrm>
            <a:off x="8533056" y="5311084"/>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2768B5B4-6E43-0943-9BA8-3E4431E0141B}"/>
              </a:ext>
            </a:extLst>
          </p:cNvPr>
          <p:cNvSpPr/>
          <p:nvPr/>
        </p:nvSpPr>
        <p:spPr>
          <a:xfrm>
            <a:off x="8685456" y="5311084"/>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8E2C4EAE-1107-8F4D-AB0E-A97486E81496}"/>
              </a:ext>
            </a:extLst>
          </p:cNvPr>
          <p:cNvSpPr/>
          <p:nvPr/>
        </p:nvSpPr>
        <p:spPr>
          <a:xfrm>
            <a:off x="8837856" y="5311084"/>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04A66CBB-B42E-B344-8E4D-4CE352273964}"/>
              </a:ext>
            </a:extLst>
          </p:cNvPr>
          <p:cNvSpPr/>
          <p:nvPr/>
        </p:nvSpPr>
        <p:spPr>
          <a:xfrm>
            <a:off x="8990256" y="5311084"/>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0F9E02F8-EC2E-0441-82B7-F959DEC4DB71}"/>
              </a:ext>
            </a:extLst>
          </p:cNvPr>
          <p:cNvSpPr/>
          <p:nvPr/>
        </p:nvSpPr>
        <p:spPr>
          <a:xfrm>
            <a:off x="9142656" y="5311084"/>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3A5DA2F0-0893-EC4B-9DE1-E44EDD485989}"/>
              </a:ext>
            </a:extLst>
          </p:cNvPr>
          <p:cNvSpPr/>
          <p:nvPr/>
        </p:nvSpPr>
        <p:spPr>
          <a:xfrm>
            <a:off x="9295056" y="5311084"/>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8F8E8453-3A4D-BA42-88F4-8D3199A9D7AF}"/>
              </a:ext>
            </a:extLst>
          </p:cNvPr>
          <p:cNvSpPr/>
          <p:nvPr/>
        </p:nvSpPr>
        <p:spPr>
          <a:xfrm>
            <a:off x="9447456" y="5311084"/>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18A5A7DF-2088-0046-A3FA-4B32198559B3}"/>
              </a:ext>
            </a:extLst>
          </p:cNvPr>
          <p:cNvSpPr/>
          <p:nvPr/>
        </p:nvSpPr>
        <p:spPr>
          <a:xfrm>
            <a:off x="9599856" y="5311084"/>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BB79F50D-3639-424F-A169-3039665F5C08}"/>
              </a:ext>
            </a:extLst>
          </p:cNvPr>
          <p:cNvSpPr/>
          <p:nvPr/>
        </p:nvSpPr>
        <p:spPr>
          <a:xfrm>
            <a:off x="9752256" y="5311084"/>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A851927D-5CD7-B043-B0C1-DFBF63E734D0}"/>
              </a:ext>
            </a:extLst>
          </p:cNvPr>
          <p:cNvSpPr/>
          <p:nvPr/>
        </p:nvSpPr>
        <p:spPr>
          <a:xfrm>
            <a:off x="9904656" y="5311084"/>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65C6FCD0-4A4E-A740-A423-94A995CECF15}"/>
              </a:ext>
            </a:extLst>
          </p:cNvPr>
          <p:cNvSpPr/>
          <p:nvPr/>
        </p:nvSpPr>
        <p:spPr>
          <a:xfrm>
            <a:off x="10057056" y="5311084"/>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88CA619A-5DD3-EB4D-BB7B-4BE3ABE26806}"/>
              </a:ext>
            </a:extLst>
          </p:cNvPr>
          <p:cNvSpPr/>
          <p:nvPr/>
        </p:nvSpPr>
        <p:spPr>
          <a:xfrm>
            <a:off x="10209456" y="5311084"/>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AFD653ED-1013-7B4F-BEC7-DC4004C03591}"/>
              </a:ext>
            </a:extLst>
          </p:cNvPr>
          <p:cNvSpPr/>
          <p:nvPr/>
        </p:nvSpPr>
        <p:spPr>
          <a:xfrm>
            <a:off x="10361856" y="5311084"/>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0D929CDD-F248-6147-BF19-244063600E8D}"/>
              </a:ext>
            </a:extLst>
          </p:cNvPr>
          <p:cNvSpPr/>
          <p:nvPr/>
        </p:nvSpPr>
        <p:spPr>
          <a:xfrm>
            <a:off x="10514256" y="5311084"/>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4101BD4C-C92D-684D-AD0F-EB12C9715F83}"/>
              </a:ext>
            </a:extLst>
          </p:cNvPr>
          <p:cNvSpPr/>
          <p:nvPr/>
        </p:nvSpPr>
        <p:spPr>
          <a:xfrm>
            <a:off x="10666656" y="5311084"/>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75C076EB-5471-D140-90CB-03092872201A}"/>
              </a:ext>
            </a:extLst>
          </p:cNvPr>
          <p:cNvSpPr/>
          <p:nvPr/>
        </p:nvSpPr>
        <p:spPr>
          <a:xfrm>
            <a:off x="10819056" y="5311084"/>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9DFC12B0-EE74-6C40-87CD-96D229345E5C}"/>
              </a:ext>
            </a:extLst>
          </p:cNvPr>
          <p:cNvSpPr/>
          <p:nvPr/>
        </p:nvSpPr>
        <p:spPr>
          <a:xfrm>
            <a:off x="10971456" y="5311084"/>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C5676010-2E69-A64F-832E-54653EE8DA51}"/>
              </a:ext>
            </a:extLst>
          </p:cNvPr>
          <p:cNvSpPr/>
          <p:nvPr/>
        </p:nvSpPr>
        <p:spPr>
          <a:xfrm>
            <a:off x="11123856" y="5311084"/>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A50484CB-C301-1C41-9D7D-36B2DD1F47DB}"/>
              </a:ext>
            </a:extLst>
          </p:cNvPr>
          <p:cNvSpPr/>
          <p:nvPr/>
        </p:nvSpPr>
        <p:spPr>
          <a:xfrm>
            <a:off x="11276256" y="5311084"/>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2D113502-8EFD-1F4F-81C7-B0CA64306A6D}"/>
              </a:ext>
            </a:extLst>
          </p:cNvPr>
          <p:cNvSpPr/>
          <p:nvPr/>
        </p:nvSpPr>
        <p:spPr>
          <a:xfrm>
            <a:off x="11428656" y="5311084"/>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03DD884C-25CE-A14E-A276-6694119A3A7C}"/>
              </a:ext>
            </a:extLst>
          </p:cNvPr>
          <p:cNvSpPr/>
          <p:nvPr/>
        </p:nvSpPr>
        <p:spPr>
          <a:xfrm>
            <a:off x="8542362" y="4931936"/>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065BC2B0-F095-4843-AD05-9D49B7ED139F}"/>
              </a:ext>
            </a:extLst>
          </p:cNvPr>
          <p:cNvSpPr/>
          <p:nvPr/>
        </p:nvSpPr>
        <p:spPr>
          <a:xfrm>
            <a:off x="8694762" y="4931936"/>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3006EA7D-D718-F54B-8577-41616A108FAB}"/>
              </a:ext>
            </a:extLst>
          </p:cNvPr>
          <p:cNvSpPr/>
          <p:nvPr/>
        </p:nvSpPr>
        <p:spPr>
          <a:xfrm>
            <a:off x="8847162" y="4931936"/>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3B5B560C-44DF-5148-829F-B8186888D5A0}"/>
              </a:ext>
            </a:extLst>
          </p:cNvPr>
          <p:cNvSpPr/>
          <p:nvPr/>
        </p:nvSpPr>
        <p:spPr>
          <a:xfrm>
            <a:off x="8999562" y="4931936"/>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4319E358-EC79-FF48-A86C-58C7AED5B1EC}"/>
              </a:ext>
            </a:extLst>
          </p:cNvPr>
          <p:cNvSpPr/>
          <p:nvPr/>
        </p:nvSpPr>
        <p:spPr>
          <a:xfrm>
            <a:off x="9151962" y="4931936"/>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74537F68-7982-A24E-B3C3-A5D8E510D247}"/>
              </a:ext>
            </a:extLst>
          </p:cNvPr>
          <p:cNvSpPr/>
          <p:nvPr/>
        </p:nvSpPr>
        <p:spPr>
          <a:xfrm>
            <a:off x="9304362" y="4931936"/>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2888738F-F0C1-E341-A584-9B9B3CA75A5A}"/>
              </a:ext>
            </a:extLst>
          </p:cNvPr>
          <p:cNvSpPr/>
          <p:nvPr/>
        </p:nvSpPr>
        <p:spPr>
          <a:xfrm>
            <a:off x="9456762" y="4931936"/>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070FEA5F-7915-8744-A3D1-38214F2A0129}"/>
              </a:ext>
            </a:extLst>
          </p:cNvPr>
          <p:cNvSpPr/>
          <p:nvPr/>
        </p:nvSpPr>
        <p:spPr>
          <a:xfrm>
            <a:off x="9609162" y="4931936"/>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4D865F4F-A322-4745-B007-506DED659B06}"/>
              </a:ext>
            </a:extLst>
          </p:cNvPr>
          <p:cNvSpPr/>
          <p:nvPr/>
        </p:nvSpPr>
        <p:spPr>
          <a:xfrm>
            <a:off x="9761562" y="4931936"/>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2AE552B9-42B1-AA45-BAD4-A22D4AF328C9}"/>
              </a:ext>
            </a:extLst>
          </p:cNvPr>
          <p:cNvSpPr/>
          <p:nvPr/>
        </p:nvSpPr>
        <p:spPr>
          <a:xfrm>
            <a:off x="9913962" y="4931936"/>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6332E4D9-0374-E245-AEC4-AE89C60AF94B}"/>
              </a:ext>
            </a:extLst>
          </p:cNvPr>
          <p:cNvSpPr/>
          <p:nvPr/>
        </p:nvSpPr>
        <p:spPr>
          <a:xfrm>
            <a:off x="10066362" y="4931936"/>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EF10B783-9772-1B48-869E-63254E3E7A64}"/>
              </a:ext>
            </a:extLst>
          </p:cNvPr>
          <p:cNvSpPr/>
          <p:nvPr/>
        </p:nvSpPr>
        <p:spPr>
          <a:xfrm>
            <a:off x="10218762" y="4931936"/>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26B836B8-EA51-7B44-AB18-7B2DC77ADEBF}"/>
              </a:ext>
            </a:extLst>
          </p:cNvPr>
          <p:cNvSpPr/>
          <p:nvPr/>
        </p:nvSpPr>
        <p:spPr>
          <a:xfrm>
            <a:off x="10371162" y="4931936"/>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17C8988A-44E2-6247-B6A7-DDE898DBCBFA}"/>
              </a:ext>
            </a:extLst>
          </p:cNvPr>
          <p:cNvSpPr/>
          <p:nvPr/>
        </p:nvSpPr>
        <p:spPr>
          <a:xfrm>
            <a:off x="10523562" y="4931936"/>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FFCD8D7E-D9BD-C04C-B966-C262746F0AF1}"/>
              </a:ext>
            </a:extLst>
          </p:cNvPr>
          <p:cNvSpPr/>
          <p:nvPr/>
        </p:nvSpPr>
        <p:spPr>
          <a:xfrm>
            <a:off x="10675962" y="4931936"/>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CF384E59-0E1B-CC41-9755-E4B43632CA27}"/>
              </a:ext>
            </a:extLst>
          </p:cNvPr>
          <p:cNvSpPr/>
          <p:nvPr/>
        </p:nvSpPr>
        <p:spPr>
          <a:xfrm>
            <a:off x="10828362" y="4931936"/>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183EC1DE-3BF2-B54B-AD6F-ACE729107D36}"/>
              </a:ext>
            </a:extLst>
          </p:cNvPr>
          <p:cNvSpPr/>
          <p:nvPr/>
        </p:nvSpPr>
        <p:spPr>
          <a:xfrm>
            <a:off x="10980762" y="4931936"/>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57264512-65DB-3348-99EC-CDC412079B95}"/>
              </a:ext>
            </a:extLst>
          </p:cNvPr>
          <p:cNvSpPr/>
          <p:nvPr/>
        </p:nvSpPr>
        <p:spPr>
          <a:xfrm>
            <a:off x="11133162" y="4931936"/>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A25DCF31-279D-4F43-87F2-AD74B22290E9}"/>
              </a:ext>
            </a:extLst>
          </p:cNvPr>
          <p:cNvSpPr/>
          <p:nvPr/>
        </p:nvSpPr>
        <p:spPr>
          <a:xfrm>
            <a:off x="11285562" y="4931936"/>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AEB089DB-FF9B-8B4E-A51F-4E84E3821A04}"/>
              </a:ext>
            </a:extLst>
          </p:cNvPr>
          <p:cNvSpPr/>
          <p:nvPr/>
        </p:nvSpPr>
        <p:spPr>
          <a:xfrm>
            <a:off x="11437962" y="4931936"/>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2A8CA6A6-2FE2-8246-B9D5-572EDC425E48}"/>
              </a:ext>
            </a:extLst>
          </p:cNvPr>
          <p:cNvSpPr/>
          <p:nvPr/>
        </p:nvSpPr>
        <p:spPr>
          <a:xfrm>
            <a:off x="8683130" y="4742362"/>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1F28C7EA-694F-F246-AD16-629C02ABE89A}"/>
              </a:ext>
            </a:extLst>
          </p:cNvPr>
          <p:cNvSpPr/>
          <p:nvPr/>
        </p:nvSpPr>
        <p:spPr>
          <a:xfrm>
            <a:off x="8835530" y="4742362"/>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85785965-F543-D446-8370-DE6C94E6D9FB}"/>
              </a:ext>
            </a:extLst>
          </p:cNvPr>
          <p:cNvSpPr/>
          <p:nvPr/>
        </p:nvSpPr>
        <p:spPr>
          <a:xfrm>
            <a:off x="8987930" y="4742362"/>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FD3DEBCF-3BEA-0F40-8BEC-40F984092F2B}"/>
              </a:ext>
            </a:extLst>
          </p:cNvPr>
          <p:cNvSpPr/>
          <p:nvPr/>
        </p:nvSpPr>
        <p:spPr>
          <a:xfrm>
            <a:off x="9140330" y="4742362"/>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5DC20B7B-1BD6-3E48-8D17-8ADDCAB27E32}"/>
              </a:ext>
            </a:extLst>
          </p:cNvPr>
          <p:cNvSpPr/>
          <p:nvPr/>
        </p:nvSpPr>
        <p:spPr>
          <a:xfrm>
            <a:off x="9292730" y="4742362"/>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900B5393-26E2-2B4A-8332-BE0B737E2844}"/>
              </a:ext>
            </a:extLst>
          </p:cNvPr>
          <p:cNvSpPr/>
          <p:nvPr/>
        </p:nvSpPr>
        <p:spPr>
          <a:xfrm>
            <a:off x="9445130" y="4742362"/>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B7B6F84C-795F-E54B-9C08-877171A34F56}"/>
              </a:ext>
            </a:extLst>
          </p:cNvPr>
          <p:cNvSpPr/>
          <p:nvPr/>
        </p:nvSpPr>
        <p:spPr>
          <a:xfrm>
            <a:off x="9597530" y="4742362"/>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81281A3F-5425-9048-A059-A1717736097F}"/>
              </a:ext>
            </a:extLst>
          </p:cNvPr>
          <p:cNvSpPr/>
          <p:nvPr/>
        </p:nvSpPr>
        <p:spPr>
          <a:xfrm>
            <a:off x="9749930" y="4742362"/>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E70C9B4D-7997-2D43-A288-CF0D262746C9}"/>
              </a:ext>
            </a:extLst>
          </p:cNvPr>
          <p:cNvSpPr/>
          <p:nvPr/>
        </p:nvSpPr>
        <p:spPr>
          <a:xfrm>
            <a:off x="9902330" y="4742362"/>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27BAE584-08B6-FF42-B6D6-D6FB2BC990A2}"/>
              </a:ext>
            </a:extLst>
          </p:cNvPr>
          <p:cNvSpPr/>
          <p:nvPr/>
        </p:nvSpPr>
        <p:spPr>
          <a:xfrm>
            <a:off x="10054730" y="4742362"/>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8D0C33C9-AE43-C144-97A1-8D94040B1145}"/>
              </a:ext>
            </a:extLst>
          </p:cNvPr>
          <p:cNvSpPr/>
          <p:nvPr/>
        </p:nvSpPr>
        <p:spPr>
          <a:xfrm>
            <a:off x="10207130" y="4742362"/>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a:extLst>
              <a:ext uri="{FF2B5EF4-FFF2-40B4-BE49-F238E27FC236}">
                <a16:creationId xmlns:a16="http://schemas.microsoft.com/office/drawing/2014/main" id="{FEBD20B9-5883-8E4C-8B74-7FE4FD642AD0}"/>
              </a:ext>
            </a:extLst>
          </p:cNvPr>
          <p:cNvSpPr/>
          <p:nvPr/>
        </p:nvSpPr>
        <p:spPr>
          <a:xfrm>
            <a:off x="10359530" y="4742362"/>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9B35D0BD-E97C-2949-A08A-7FC2C1081F6C}"/>
              </a:ext>
            </a:extLst>
          </p:cNvPr>
          <p:cNvSpPr/>
          <p:nvPr/>
        </p:nvSpPr>
        <p:spPr>
          <a:xfrm>
            <a:off x="10511930" y="4742362"/>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a:extLst>
              <a:ext uri="{FF2B5EF4-FFF2-40B4-BE49-F238E27FC236}">
                <a16:creationId xmlns:a16="http://schemas.microsoft.com/office/drawing/2014/main" id="{132E17CB-0C63-F544-8523-4BCA1C07CFF2}"/>
              </a:ext>
            </a:extLst>
          </p:cNvPr>
          <p:cNvSpPr/>
          <p:nvPr/>
        </p:nvSpPr>
        <p:spPr>
          <a:xfrm>
            <a:off x="10664330" y="4742362"/>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21B2D1F9-9811-5549-B1DB-A9B43B984AB6}"/>
              </a:ext>
            </a:extLst>
          </p:cNvPr>
          <p:cNvSpPr/>
          <p:nvPr/>
        </p:nvSpPr>
        <p:spPr>
          <a:xfrm>
            <a:off x="10816730" y="4742362"/>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id="{4E1C59B4-170C-2148-A405-7FD002A8A4D7}"/>
              </a:ext>
            </a:extLst>
          </p:cNvPr>
          <p:cNvSpPr/>
          <p:nvPr/>
        </p:nvSpPr>
        <p:spPr>
          <a:xfrm>
            <a:off x="10969130" y="4742362"/>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72AC7253-4D08-A444-9B7B-FB536BCB058A}"/>
              </a:ext>
            </a:extLst>
          </p:cNvPr>
          <p:cNvSpPr/>
          <p:nvPr/>
        </p:nvSpPr>
        <p:spPr>
          <a:xfrm>
            <a:off x="11121530" y="4742362"/>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a:extLst>
              <a:ext uri="{FF2B5EF4-FFF2-40B4-BE49-F238E27FC236}">
                <a16:creationId xmlns:a16="http://schemas.microsoft.com/office/drawing/2014/main" id="{B7D8ACC2-754B-7E40-97B1-3D11D4342128}"/>
              </a:ext>
            </a:extLst>
          </p:cNvPr>
          <p:cNvSpPr/>
          <p:nvPr/>
        </p:nvSpPr>
        <p:spPr>
          <a:xfrm>
            <a:off x="11273930" y="4742362"/>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D537DC9D-22FC-5A4C-AE17-0B1AC3AA3446}"/>
              </a:ext>
            </a:extLst>
          </p:cNvPr>
          <p:cNvSpPr/>
          <p:nvPr/>
        </p:nvSpPr>
        <p:spPr>
          <a:xfrm>
            <a:off x="11426330" y="4742362"/>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F6403880-ECDC-534B-8E4A-23FA3BB8BF9C}"/>
              </a:ext>
            </a:extLst>
          </p:cNvPr>
          <p:cNvSpPr/>
          <p:nvPr/>
        </p:nvSpPr>
        <p:spPr>
          <a:xfrm>
            <a:off x="8837856" y="4552788"/>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B4B3532F-89C9-6246-B205-2542D47B2018}"/>
              </a:ext>
            </a:extLst>
          </p:cNvPr>
          <p:cNvSpPr/>
          <p:nvPr/>
        </p:nvSpPr>
        <p:spPr>
          <a:xfrm>
            <a:off x="8990256" y="4552788"/>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a:extLst>
              <a:ext uri="{FF2B5EF4-FFF2-40B4-BE49-F238E27FC236}">
                <a16:creationId xmlns:a16="http://schemas.microsoft.com/office/drawing/2014/main" id="{A8AFF49E-EF5F-8D44-AC73-50FA6ECDA14E}"/>
              </a:ext>
            </a:extLst>
          </p:cNvPr>
          <p:cNvSpPr/>
          <p:nvPr/>
        </p:nvSpPr>
        <p:spPr>
          <a:xfrm>
            <a:off x="9142656" y="4552788"/>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0074D92A-B967-4D4D-9229-9A4F8C0A896F}"/>
              </a:ext>
            </a:extLst>
          </p:cNvPr>
          <p:cNvSpPr/>
          <p:nvPr/>
        </p:nvSpPr>
        <p:spPr>
          <a:xfrm>
            <a:off x="9295056" y="4552788"/>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F8BABFBB-F14A-054A-82E3-F82EC7F7049A}"/>
              </a:ext>
            </a:extLst>
          </p:cNvPr>
          <p:cNvSpPr/>
          <p:nvPr/>
        </p:nvSpPr>
        <p:spPr>
          <a:xfrm>
            <a:off x="9447456" y="4552788"/>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878F2F89-E6A2-F042-996C-7F8642435A88}"/>
              </a:ext>
            </a:extLst>
          </p:cNvPr>
          <p:cNvSpPr/>
          <p:nvPr/>
        </p:nvSpPr>
        <p:spPr>
          <a:xfrm>
            <a:off x="9599856" y="4552788"/>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90827790-C868-A040-BBF9-3EB0696E87B9}"/>
              </a:ext>
            </a:extLst>
          </p:cNvPr>
          <p:cNvSpPr/>
          <p:nvPr/>
        </p:nvSpPr>
        <p:spPr>
          <a:xfrm>
            <a:off x="9752256" y="4552788"/>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a:extLst>
              <a:ext uri="{FF2B5EF4-FFF2-40B4-BE49-F238E27FC236}">
                <a16:creationId xmlns:a16="http://schemas.microsoft.com/office/drawing/2014/main" id="{5DC9529F-545C-0646-BB31-BAE55DB559BD}"/>
              </a:ext>
            </a:extLst>
          </p:cNvPr>
          <p:cNvSpPr/>
          <p:nvPr/>
        </p:nvSpPr>
        <p:spPr>
          <a:xfrm>
            <a:off x="9904656" y="4552788"/>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3A3FE2F0-4BE3-0042-8F93-65A08463EA98}"/>
              </a:ext>
            </a:extLst>
          </p:cNvPr>
          <p:cNvSpPr/>
          <p:nvPr/>
        </p:nvSpPr>
        <p:spPr>
          <a:xfrm>
            <a:off x="10057056" y="4552788"/>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EE13AD39-7359-2D47-A002-81A490344C93}"/>
              </a:ext>
            </a:extLst>
          </p:cNvPr>
          <p:cNvSpPr/>
          <p:nvPr/>
        </p:nvSpPr>
        <p:spPr>
          <a:xfrm>
            <a:off x="10209456" y="4552788"/>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8C04AD66-4C83-7C43-8BE3-04DB9CB9D3C1}"/>
              </a:ext>
            </a:extLst>
          </p:cNvPr>
          <p:cNvSpPr/>
          <p:nvPr/>
        </p:nvSpPr>
        <p:spPr>
          <a:xfrm>
            <a:off x="10361856" y="4552788"/>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a:extLst>
              <a:ext uri="{FF2B5EF4-FFF2-40B4-BE49-F238E27FC236}">
                <a16:creationId xmlns:a16="http://schemas.microsoft.com/office/drawing/2014/main" id="{4120D497-D3FE-0B4E-B69F-7D93C63CFDBD}"/>
              </a:ext>
            </a:extLst>
          </p:cNvPr>
          <p:cNvSpPr/>
          <p:nvPr/>
        </p:nvSpPr>
        <p:spPr>
          <a:xfrm>
            <a:off x="10514256" y="4552788"/>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a:extLst>
              <a:ext uri="{FF2B5EF4-FFF2-40B4-BE49-F238E27FC236}">
                <a16:creationId xmlns:a16="http://schemas.microsoft.com/office/drawing/2014/main" id="{D69639BF-7EE0-6B44-8370-214577953E22}"/>
              </a:ext>
            </a:extLst>
          </p:cNvPr>
          <p:cNvSpPr/>
          <p:nvPr/>
        </p:nvSpPr>
        <p:spPr>
          <a:xfrm>
            <a:off x="10666656" y="4552788"/>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a:extLst>
              <a:ext uri="{FF2B5EF4-FFF2-40B4-BE49-F238E27FC236}">
                <a16:creationId xmlns:a16="http://schemas.microsoft.com/office/drawing/2014/main" id="{7F9387DD-8FCC-704B-8E16-889E4AF1954B}"/>
              </a:ext>
            </a:extLst>
          </p:cNvPr>
          <p:cNvSpPr/>
          <p:nvPr/>
        </p:nvSpPr>
        <p:spPr>
          <a:xfrm>
            <a:off x="10819056" y="4552788"/>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3AB44BDC-E5DB-C044-9E91-2A68F16FFD55}"/>
              </a:ext>
            </a:extLst>
          </p:cNvPr>
          <p:cNvSpPr/>
          <p:nvPr/>
        </p:nvSpPr>
        <p:spPr>
          <a:xfrm>
            <a:off x="10971456" y="4552788"/>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a:extLst>
              <a:ext uri="{FF2B5EF4-FFF2-40B4-BE49-F238E27FC236}">
                <a16:creationId xmlns:a16="http://schemas.microsoft.com/office/drawing/2014/main" id="{64CA3179-9157-E44B-96B3-ED0CFB7099F0}"/>
              </a:ext>
            </a:extLst>
          </p:cNvPr>
          <p:cNvSpPr/>
          <p:nvPr/>
        </p:nvSpPr>
        <p:spPr>
          <a:xfrm>
            <a:off x="11123856" y="4552788"/>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B117F65A-0B79-0245-B2F0-40D96A9D2ECB}"/>
              </a:ext>
            </a:extLst>
          </p:cNvPr>
          <p:cNvSpPr/>
          <p:nvPr/>
        </p:nvSpPr>
        <p:spPr>
          <a:xfrm>
            <a:off x="11276256" y="4552788"/>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EAD22329-F47E-8D4C-BB83-A3C5C35FE683}"/>
              </a:ext>
            </a:extLst>
          </p:cNvPr>
          <p:cNvSpPr/>
          <p:nvPr/>
        </p:nvSpPr>
        <p:spPr>
          <a:xfrm>
            <a:off x="11428656" y="4552788"/>
            <a:ext cx="102368" cy="102368"/>
          </a:xfrm>
          <a:prstGeom prst="ellipse">
            <a:avLst/>
          </a:pr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6277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D6C058-0E03-4E44-AB25-C1FC7D02B1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61589" y="212853"/>
            <a:ext cx="7189194" cy="6645147"/>
          </a:xfrm>
          <a:prstGeom prst="rect">
            <a:avLst/>
          </a:prstGeom>
        </p:spPr>
      </p:pic>
    </p:spTree>
    <p:extLst>
      <p:ext uri="{BB962C8B-B14F-4D97-AF65-F5344CB8AC3E}">
        <p14:creationId xmlns:p14="http://schemas.microsoft.com/office/powerpoint/2010/main" val="1608790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84034B-2D39-A840-97B2-2B9DEEF04A7E}"/>
              </a:ext>
            </a:extLst>
          </p:cNvPr>
          <p:cNvSpPr/>
          <p:nvPr/>
        </p:nvSpPr>
        <p:spPr>
          <a:xfrm>
            <a:off x="87086" y="1062446"/>
            <a:ext cx="5878285" cy="4902925"/>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white">
                    <a:lumMod val="85000"/>
                  </a:prstClr>
                </a:solidFill>
                <a:effectLst/>
                <a:uLnTx/>
                <a:uFillTx/>
                <a:latin typeface="Arial"/>
                <a:ea typeface="+mn-ea"/>
                <a:cs typeface="+mn-cs"/>
              </a:rPr>
              <a:t>PRE-SUBMISSION</a:t>
            </a:r>
          </a:p>
        </p:txBody>
      </p:sp>
      <p:sp>
        <p:nvSpPr>
          <p:cNvPr id="6" name="Rectangle 5">
            <a:extLst>
              <a:ext uri="{FF2B5EF4-FFF2-40B4-BE49-F238E27FC236}">
                <a16:creationId xmlns:a16="http://schemas.microsoft.com/office/drawing/2014/main" id="{2C51B0C3-BC77-7344-93AF-CCB851DFE0DE}"/>
              </a:ext>
            </a:extLst>
          </p:cNvPr>
          <p:cNvSpPr/>
          <p:nvPr/>
        </p:nvSpPr>
        <p:spPr>
          <a:xfrm>
            <a:off x="6028284" y="1062446"/>
            <a:ext cx="5776184" cy="4902925"/>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white">
                    <a:lumMod val="85000"/>
                  </a:prstClr>
                </a:solidFill>
                <a:effectLst/>
                <a:uLnTx/>
                <a:uFillTx/>
                <a:latin typeface="Arial"/>
                <a:ea typeface="+mn-ea"/>
                <a:cs typeface="+mn-cs"/>
              </a:rPr>
              <a:t>PROJECT</a:t>
            </a:r>
          </a:p>
        </p:txBody>
      </p:sp>
      <p:sp>
        <p:nvSpPr>
          <p:cNvPr id="2" name="Content Placeholder 1"/>
          <p:cNvSpPr>
            <a:spLocks noGrp="1"/>
          </p:cNvSpPr>
          <p:nvPr>
            <p:ph sz="quarter" idx="18"/>
          </p:nvPr>
        </p:nvSpPr>
        <p:spPr>
          <a:xfrm>
            <a:off x="408751" y="377989"/>
            <a:ext cx="4800600" cy="304399"/>
          </a:xfrm>
        </p:spPr>
        <p:txBody>
          <a:bodyPr/>
          <a:lstStyle/>
          <a:p>
            <a:pPr marL="0" indent="0">
              <a:buNone/>
            </a:pPr>
            <a:r>
              <a:rPr lang="en-US" sz="1400" dirty="0">
                <a:solidFill>
                  <a:schemeClr val="accent2"/>
                </a:solidFill>
              </a:rPr>
              <a:t>PROGRAMS – SPARTA PROJECT</a:t>
            </a:r>
          </a:p>
          <a:p>
            <a:pPr marL="0" indent="0">
              <a:buNone/>
            </a:pPr>
            <a:endParaRPr lang="en-US" sz="1400" b="0" dirty="0">
              <a:solidFill>
                <a:schemeClr val="accent5">
                  <a:lumMod val="75000"/>
                </a:schemeClr>
              </a:solidFill>
            </a:endParaRPr>
          </a:p>
        </p:txBody>
      </p:sp>
      <p:graphicFrame>
        <p:nvGraphicFramePr>
          <p:cNvPr id="5" name="Diagram 4">
            <a:extLst>
              <a:ext uri="{FF2B5EF4-FFF2-40B4-BE49-F238E27FC236}">
                <a16:creationId xmlns:a16="http://schemas.microsoft.com/office/drawing/2014/main" id="{1055BF75-985E-EE4D-AF85-F9509F3D24FA}"/>
              </a:ext>
            </a:extLst>
          </p:cNvPr>
          <p:cNvGraphicFramePr/>
          <p:nvPr>
            <p:extLst/>
          </p:nvPr>
        </p:nvGraphicFramePr>
        <p:xfrm>
          <a:off x="189187" y="719666"/>
          <a:ext cx="1190822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57578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
            <a:extLst>
              <a:ext uri="{FF2B5EF4-FFF2-40B4-BE49-F238E27FC236}">
                <a16:creationId xmlns:a16="http://schemas.microsoft.com/office/drawing/2014/main" id="{80465F05-FFAC-884F-8EBF-F6B83493A3AD}"/>
              </a:ext>
            </a:extLst>
          </p:cNvPr>
          <p:cNvSpPr>
            <a:spLocks noGrp="1"/>
          </p:cNvSpPr>
          <p:nvPr>
            <p:ph sz="quarter" idx="18"/>
          </p:nvPr>
        </p:nvSpPr>
        <p:spPr>
          <a:xfrm>
            <a:off x="1404294" y="2224497"/>
            <a:ext cx="4791641" cy="3971376"/>
          </a:xfrm>
          <a:solidFill>
            <a:schemeClr val="accent5">
              <a:lumMod val="50000"/>
            </a:schemeClr>
          </a:solidFill>
        </p:spPr>
        <p:txBody>
          <a:bodyPr lIns="360000" tIns="360000" rIns="360000" bIns="360000"/>
          <a:lstStyle/>
          <a:p>
            <a:pPr marL="0" indent="0">
              <a:buNone/>
            </a:pPr>
            <a:r>
              <a:rPr lang="en-US" sz="1400" dirty="0">
                <a:solidFill>
                  <a:schemeClr val="bg1"/>
                </a:solidFill>
              </a:rPr>
              <a:t>Reference </a:t>
            </a:r>
            <a:r>
              <a:rPr lang="en-US" sz="1400" dirty="0">
                <a:solidFill>
                  <a:schemeClr val="bg1">
                    <a:lumMod val="50000"/>
                  </a:schemeClr>
                </a:solidFill>
              </a:rPr>
              <a:t>location for teams </a:t>
            </a:r>
          </a:p>
          <a:p>
            <a:pPr>
              <a:buFontTx/>
              <a:buChar char="-"/>
            </a:pPr>
            <a:r>
              <a:rPr lang="en-US" sz="1400" dirty="0">
                <a:solidFill>
                  <a:schemeClr val="bg1">
                    <a:lumMod val="50000"/>
                  </a:schemeClr>
                </a:solidFill>
              </a:rPr>
              <a:t>availability of infrastructure and technologies for startups and SMEs</a:t>
            </a:r>
          </a:p>
          <a:p>
            <a:pPr>
              <a:buFontTx/>
              <a:buChar char="-"/>
            </a:pPr>
            <a:r>
              <a:rPr lang="en-US" sz="1400" dirty="0">
                <a:solidFill>
                  <a:schemeClr val="bg1">
                    <a:lumMod val="50000"/>
                  </a:schemeClr>
                </a:solidFill>
              </a:rPr>
              <a:t>update of a catalogue, managed with local clusters and authorities </a:t>
            </a:r>
          </a:p>
          <a:p>
            <a:pPr>
              <a:buFontTx/>
              <a:buChar char="-"/>
            </a:pPr>
            <a:r>
              <a:rPr lang="en-US" sz="1400" dirty="0">
                <a:solidFill>
                  <a:schemeClr val="bg1">
                    <a:lumMod val="50000"/>
                  </a:schemeClr>
                </a:solidFill>
              </a:rPr>
              <a:t>initial catalogue a deliverable of the project, so as the identification of the themes and partners that could be involved in the first run </a:t>
            </a:r>
          </a:p>
          <a:p>
            <a:pPr marL="0" indent="0">
              <a:buNone/>
            </a:pPr>
            <a:endParaRPr lang="en-US" sz="1400" dirty="0">
              <a:solidFill>
                <a:schemeClr val="bg1"/>
              </a:solidFill>
            </a:endParaRPr>
          </a:p>
          <a:p>
            <a:pPr marL="0" indent="0">
              <a:buNone/>
            </a:pPr>
            <a:r>
              <a:rPr lang="en-US" sz="1400" dirty="0">
                <a:solidFill>
                  <a:schemeClr val="bg1"/>
                </a:solidFill>
              </a:rPr>
              <a:t>Reference experimentation platform </a:t>
            </a:r>
            <a:r>
              <a:rPr lang="en-US" sz="1400" dirty="0">
                <a:solidFill>
                  <a:schemeClr val="bg1">
                    <a:lumMod val="50000"/>
                  </a:schemeClr>
                </a:solidFill>
              </a:rPr>
              <a:t>for research</a:t>
            </a:r>
          </a:p>
          <a:p>
            <a:pPr marL="0" indent="0">
              <a:buNone/>
            </a:pPr>
            <a:endParaRPr lang="en-US" sz="1400" dirty="0">
              <a:solidFill>
                <a:schemeClr val="bg1"/>
              </a:solidFill>
            </a:endParaRPr>
          </a:p>
          <a:p>
            <a:pPr marL="0" indent="0">
              <a:buNone/>
            </a:pPr>
            <a:r>
              <a:rPr lang="en-US" sz="1400" dirty="0">
                <a:solidFill>
                  <a:schemeClr val="bg1"/>
                </a:solidFill>
              </a:rPr>
              <a:t>Reference facility </a:t>
            </a:r>
            <a:r>
              <a:rPr lang="en-US" sz="1400" dirty="0">
                <a:solidFill>
                  <a:schemeClr val="bg1">
                    <a:lumMod val="50000"/>
                  </a:schemeClr>
                </a:solidFill>
              </a:rPr>
              <a:t>for training curricula</a:t>
            </a:r>
          </a:p>
          <a:p>
            <a:pPr marL="0" indent="0">
              <a:buNone/>
            </a:pPr>
            <a:endParaRPr lang="en-US" sz="1400" dirty="0">
              <a:solidFill>
                <a:schemeClr val="bg1"/>
              </a:solidFill>
            </a:endParaRPr>
          </a:p>
        </p:txBody>
      </p:sp>
      <p:graphicFrame>
        <p:nvGraphicFramePr>
          <p:cNvPr id="3" name="Table 2">
            <a:extLst>
              <a:ext uri="{FF2B5EF4-FFF2-40B4-BE49-F238E27FC236}">
                <a16:creationId xmlns:a16="http://schemas.microsoft.com/office/drawing/2014/main" id="{7BA7512C-EA8D-AB41-85C1-3FEECEA4D5C7}"/>
              </a:ext>
            </a:extLst>
          </p:cNvPr>
          <p:cNvGraphicFramePr>
            <a:graphicFrameLocks noGrp="1"/>
          </p:cNvGraphicFramePr>
          <p:nvPr>
            <p:extLst>
              <p:ext uri="{D42A27DB-BD31-4B8C-83A1-F6EECF244321}">
                <p14:modId xmlns:p14="http://schemas.microsoft.com/office/powerpoint/2010/main" val="1095783881"/>
              </p:ext>
            </p:extLst>
          </p:nvPr>
        </p:nvGraphicFramePr>
        <p:xfrm>
          <a:off x="7612897" y="951116"/>
          <a:ext cx="1890714" cy="5400000"/>
        </p:xfrm>
        <a:graphic>
          <a:graphicData uri="http://schemas.openxmlformats.org/drawingml/2006/table">
            <a:tbl>
              <a:tblPr>
                <a:tableStyleId>{5C22544A-7EE6-4342-B048-85BDC9FD1C3A}</a:tableStyleId>
              </a:tblPr>
              <a:tblGrid>
                <a:gridCol w="1890714">
                  <a:extLst>
                    <a:ext uri="{9D8B030D-6E8A-4147-A177-3AD203B41FA5}">
                      <a16:colId xmlns:a16="http://schemas.microsoft.com/office/drawing/2014/main" val="2712887943"/>
                    </a:ext>
                  </a:extLst>
                </a:gridCol>
              </a:tblGrid>
              <a:tr h="540000">
                <a:tc>
                  <a:txBody>
                    <a:bodyPr/>
                    <a:lstStyle/>
                    <a:p>
                      <a:pPr algn="l" fontAlgn="b"/>
                      <a:r>
                        <a:rPr lang="fr-FR" sz="1000" b="1" u="none" strike="noStrike" dirty="0">
                          <a:solidFill>
                            <a:schemeClr val="bg1">
                              <a:lumMod val="50000"/>
                            </a:schemeClr>
                          </a:solidFill>
                          <a:effectLst/>
                        </a:rPr>
                        <a:t>OPERATOR</a:t>
                      </a:r>
                      <a:endParaRPr lang="fr-FR" sz="1000" b="1" i="0" u="none" strike="noStrike" dirty="0">
                        <a:solidFill>
                          <a:schemeClr val="bg1">
                            <a:lumMod val="50000"/>
                          </a:schemeClr>
                        </a:solidFill>
                        <a:effectLst/>
                        <a:latin typeface="Calibri" panose="020F0502020204030204" pitchFamily="34" charset="0"/>
                      </a:endParaRPr>
                    </a:p>
                  </a:txBody>
                  <a:tcPr marL="389160" marR="137160" marT="137160" marB="13716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28951653"/>
                  </a:ext>
                </a:extLst>
              </a:tr>
              <a:tr h="540000">
                <a:tc>
                  <a:txBody>
                    <a:bodyPr/>
                    <a:lstStyle/>
                    <a:p>
                      <a:pPr algn="l" fontAlgn="b"/>
                      <a:r>
                        <a:rPr lang="fr-FR" sz="1000" b="1" i="0" u="none" strike="noStrike" dirty="0">
                          <a:solidFill>
                            <a:schemeClr val="bg1">
                              <a:lumMod val="50000"/>
                            </a:schemeClr>
                          </a:solidFill>
                          <a:effectLst/>
                          <a:latin typeface="Calibri" panose="020F0502020204030204" pitchFamily="34" charset="0"/>
                        </a:rPr>
                        <a:t>PILOT</a:t>
                      </a:r>
                    </a:p>
                  </a:txBody>
                  <a:tcPr marL="389160" marR="137160" marT="137160" marB="13716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84216016"/>
                  </a:ext>
                </a:extLst>
              </a:tr>
              <a:tr h="540000">
                <a:tc>
                  <a:txBody>
                    <a:bodyPr/>
                    <a:lstStyle/>
                    <a:p>
                      <a:pPr algn="l" fontAlgn="b"/>
                      <a:r>
                        <a:rPr lang="fr-FR" sz="1000" b="1" u="none" strike="noStrike" dirty="0">
                          <a:solidFill>
                            <a:schemeClr val="bg1">
                              <a:lumMod val="50000"/>
                            </a:schemeClr>
                          </a:solidFill>
                          <a:effectLst/>
                        </a:rPr>
                        <a:t>PLATFORM</a:t>
                      </a:r>
                      <a:endParaRPr lang="fr-FR" sz="1000" b="1" i="0" u="none" strike="noStrike" dirty="0">
                        <a:solidFill>
                          <a:schemeClr val="bg1">
                            <a:lumMod val="50000"/>
                          </a:schemeClr>
                        </a:solidFill>
                        <a:effectLst/>
                        <a:latin typeface="Calibri" panose="020F0502020204030204" pitchFamily="34" charset="0"/>
                      </a:endParaRPr>
                    </a:p>
                  </a:txBody>
                  <a:tcPr marL="389160" marR="137160" marT="137160" marB="13716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11896754"/>
                  </a:ext>
                </a:extLst>
              </a:tr>
              <a:tr h="540000">
                <a:tc>
                  <a:txBody>
                    <a:bodyPr/>
                    <a:lstStyle/>
                    <a:p>
                      <a:pPr algn="l" fontAlgn="b"/>
                      <a:r>
                        <a:rPr lang="fr-FR" sz="1000" b="1" u="none" strike="noStrike" dirty="0">
                          <a:solidFill>
                            <a:schemeClr val="bg1">
                              <a:lumMod val="50000"/>
                            </a:schemeClr>
                          </a:solidFill>
                          <a:effectLst/>
                        </a:rPr>
                        <a:t>TYPE</a:t>
                      </a:r>
                      <a:endParaRPr lang="fr-FR" sz="1000" b="1" i="0" u="none" strike="noStrike" dirty="0">
                        <a:solidFill>
                          <a:schemeClr val="bg1">
                            <a:lumMod val="50000"/>
                          </a:schemeClr>
                        </a:solidFill>
                        <a:effectLst/>
                        <a:latin typeface="Calibri" panose="020F0502020204030204" pitchFamily="34" charset="0"/>
                      </a:endParaRPr>
                    </a:p>
                  </a:txBody>
                  <a:tcPr marL="389160" marR="137160" marT="137160" marB="13716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492737"/>
                  </a:ext>
                </a:extLst>
              </a:tr>
              <a:tr h="540000">
                <a:tc>
                  <a:txBody>
                    <a:bodyPr/>
                    <a:lstStyle/>
                    <a:p>
                      <a:pPr algn="l" fontAlgn="b"/>
                      <a:r>
                        <a:rPr lang="fr-FR" sz="1000" b="1" u="none" strike="noStrike" dirty="0">
                          <a:solidFill>
                            <a:schemeClr val="bg1">
                              <a:lumMod val="50000"/>
                            </a:schemeClr>
                          </a:solidFill>
                          <a:effectLst/>
                        </a:rPr>
                        <a:t>DISCIPLINES</a:t>
                      </a:r>
                      <a:endParaRPr lang="fr-FR" sz="1000" b="1" i="0" u="none" strike="noStrike" dirty="0">
                        <a:solidFill>
                          <a:schemeClr val="bg1">
                            <a:lumMod val="50000"/>
                          </a:schemeClr>
                        </a:solidFill>
                        <a:effectLst/>
                        <a:latin typeface="Calibri" panose="020F0502020204030204" pitchFamily="34" charset="0"/>
                      </a:endParaRPr>
                    </a:p>
                  </a:txBody>
                  <a:tcPr marL="389160" marR="137160" marT="137160" marB="13716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49107205"/>
                  </a:ext>
                </a:extLst>
              </a:tr>
              <a:tr h="54000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r-FR" sz="1000" b="1" u="none" strike="noStrike" dirty="0">
                          <a:solidFill>
                            <a:schemeClr val="bg1">
                              <a:lumMod val="50000"/>
                            </a:schemeClr>
                          </a:solidFill>
                          <a:effectLst/>
                        </a:rPr>
                        <a:t>EXCELLENCE</a:t>
                      </a:r>
                      <a:endParaRPr lang="fr-FR" sz="1000" b="1" i="0" u="none" strike="noStrike" dirty="0">
                        <a:solidFill>
                          <a:schemeClr val="bg1">
                            <a:lumMod val="50000"/>
                          </a:schemeClr>
                        </a:solidFill>
                        <a:effectLst/>
                        <a:latin typeface="Calibri" panose="020F0502020204030204" pitchFamily="34" charset="0"/>
                      </a:endParaRPr>
                    </a:p>
                  </a:txBody>
                  <a:tcPr marL="389160" marR="137160" marT="137160" marB="13716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93827518"/>
                  </a:ext>
                </a:extLst>
              </a:tr>
              <a:tr h="540000">
                <a:tc>
                  <a:txBody>
                    <a:bodyPr/>
                    <a:lstStyle/>
                    <a:p>
                      <a:pPr algn="l" fontAlgn="b"/>
                      <a:r>
                        <a:rPr lang="fr-FR" sz="1000" b="1" u="none" strike="noStrike" dirty="0">
                          <a:solidFill>
                            <a:schemeClr val="bg1">
                              <a:lumMod val="50000"/>
                            </a:schemeClr>
                          </a:solidFill>
                          <a:effectLst/>
                        </a:rPr>
                        <a:t>INFRASTRUCTURE</a:t>
                      </a:r>
                      <a:endParaRPr lang="fr-FR" sz="1000" b="1" i="0" u="none" strike="noStrike" dirty="0">
                        <a:solidFill>
                          <a:schemeClr val="bg1">
                            <a:lumMod val="50000"/>
                          </a:schemeClr>
                        </a:solidFill>
                        <a:effectLst/>
                        <a:latin typeface="Calibri" panose="020F0502020204030204" pitchFamily="34" charset="0"/>
                      </a:endParaRPr>
                    </a:p>
                  </a:txBody>
                  <a:tcPr marL="389160" marR="137160" marT="137160" marB="13716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96313588"/>
                  </a:ext>
                </a:extLst>
              </a:tr>
              <a:tr h="540000">
                <a:tc>
                  <a:txBody>
                    <a:bodyPr/>
                    <a:lstStyle/>
                    <a:p>
                      <a:pPr algn="l" fontAlgn="b"/>
                      <a:r>
                        <a:rPr lang="fr-FR" sz="1000" b="1" u="none" strike="noStrike" dirty="0">
                          <a:solidFill>
                            <a:schemeClr val="bg1">
                              <a:lumMod val="50000"/>
                            </a:schemeClr>
                          </a:solidFill>
                          <a:effectLst/>
                        </a:rPr>
                        <a:t>ECOSYSTEM</a:t>
                      </a:r>
                      <a:endParaRPr lang="fr-FR" sz="1000" b="1" i="0" u="none" strike="noStrike" dirty="0">
                        <a:solidFill>
                          <a:schemeClr val="bg1">
                            <a:lumMod val="50000"/>
                          </a:schemeClr>
                        </a:solidFill>
                        <a:effectLst/>
                        <a:latin typeface="Calibri" panose="020F0502020204030204" pitchFamily="34" charset="0"/>
                      </a:endParaRPr>
                    </a:p>
                  </a:txBody>
                  <a:tcPr marL="389160" marR="137160" marT="137160" marB="13716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2506953"/>
                  </a:ext>
                </a:extLst>
              </a:tr>
              <a:tr h="540000">
                <a:tc>
                  <a:txBody>
                    <a:bodyPr/>
                    <a:lstStyle/>
                    <a:p>
                      <a:pPr algn="l" fontAlgn="b"/>
                      <a:r>
                        <a:rPr lang="fr-FR" sz="1000" b="1" u="none" strike="noStrike" dirty="0">
                          <a:solidFill>
                            <a:schemeClr val="bg1">
                              <a:lumMod val="50000"/>
                            </a:schemeClr>
                          </a:solidFill>
                          <a:effectLst/>
                        </a:rPr>
                        <a:t>LICENSING</a:t>
                      </a:r>
                      <a:endParaRPr lang="fr-FR" sz="1000" b="1" i="0" u="none" strike="noStrike" dirty="0">
                        <a:solidFill>
                          <a:schemeClr val="bg1">
                            <a:lumMod val="50000"/>
                          </a:schemeClr>
                        </a:solidFill>
                        <a:effectLst/>
                        <a:latin typeface="Calibri" panose="020F0502020204030204" pitchFamily="34" charset="0"/>
                      </a:endParaRPr>
                    </a:p>
                  </a:txBody>
                  <a:tcPr marL="389160" marR="137160" marT="137160" marB="13716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397907"/>
                  </a:ext>
                </a:extLst>
              </a:tr>
              <a:tr h="540000">
                <a:tc>
                  <a:txBody>
                    <a:bodyPr/>
                    <a:lstStyle/>
                    <a:p>
                      <a:pPr algn="l" fontAlgn="b"/>
                      <a:r>
                        <a:rPr lang="fr-FR" sz="1000" b="1" u="none" strike="noStrike" dirty="0">
                          <a:solidFill>
                            <a:schemeClr val="bg1">
                              <a:lumMod val="50000"/>
                            </a:schemeClr>
                          </a:solidFill>
                          <a:effectLst/>
                        </a:rPr>
                        <a:t>VISIBILITY</a:t>
                      </a:r>
                      <a:endParaRPr lang="fr-FR" sz="1000" b="1" i="0" u="none" strike="noStrike" dirty="0">
                        <a:solidFill>
                          <a:schemeClr val="bg1">
                            <a:lumMod val="50000"/>
                          </a:schemeClr>
                        </a:solidFill>
                        <a:effectLst/>
                        <a:latin typeface="Calibri" panose="020F0502020204030204" pitchFamily="34" charset="0"/>
                      </a:endParaRPr>
                    </a:p>
                  </a:txBody>
                  <a:tcPr marL="389160" marR="137160" marT="137160" marB="137160" anchor="b">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66252402"/>
                  </a:ext>
                </a:extLst>
              </a:tr>
            </a:tbl>
          </a:graphicData>
        </a:graphic>
      </p:graphicFrame>
      <p:cxnSp>
        <p:nvCxnSpPr>
          <p:cNvPr id="6" name="Straight Connector 5">
            <a:extLst>
              <a:ext uri="{FF2B5EF4-FFF2-40B4-BE49-F238E27FC236}">
                <a16:creationId xmlns:a16="http://schemas.microsoft.com/office/drawing/2014/main" id="{61B3B63A-0DEF-E547-8BFC-93B803143F1D}"/>
              </a:ext>
            </a:extLst>
          </p:cNvPr>
          <p:cNvCxnSpPr>
            <a:cxnSpLocks/>
          </p:cNvCxnSpPr>
          <p:nvPr/>
        </p:nvCxnSpPr>
        <p:spPr>
          <a:xfrm>
            <a:off x="7258832" y="0"/>
            <a:ext cx="0" cy="6858000"/>
          </a:xfrm>
          <a:prstGeom prst="line">
            <a:avLst/>
          </a:prstGeom>
          <a:ln w="762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D3D88E40-DB19-9345-97F8-39DD517C9A90}"/>
              </a:ext>
            </a:extLst>
          </p:cNvPr>
          <p:cNvGrpSpPr/>
          <p:nvPr/>
        </p:nvGrpSpPr>
        <p:grpSpPr>
          <a:xfrm>
            <a:off x="7144532" y="592757"/>
            <a:ext cx="228600" cy="228600"/>
            <a:chOff x="9272588" y="402402"/>
            <a:chExt cx="228600" cy="228600"/>
          </a:xfrm>
        </p:grpSpPr>
        <p:sp>
          <p:nvSpPr>
            <p:cNvPr id="9" name="Rectangle 8">
              <a:extLst>
                <a:ext uri="{FF2B5EF4-FFF2-40B4-BE49-F238E27FC236}">
                  <a16:creationId xmlns:a16="http://schemas.microsoft.com/office/drawing/2014/main" id="{5FFDD038-4AEC-3A4F-B8EE-AA9FBE68575E}"/>
                </a:ext>
              </a:extLst>
            </p:cNvPr>
            <p:cNvSpPr/>
            <p:nvPr/>
          </p:nvSpPr>
          <p:spPr>
            <a:xfrm>
              <a:off x="9272588" y="402402"/>
              <a:ext cx="2286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C60DC47-980C-4941-8BF6-A9D33DF28A98}"/>
                </a:ext>
              </a:extLst>
            </p:cNvPr>
            <p:cNvSpPr/>
            <p:nvPr/>
          </p:nvSpPr>
          <p:spPr>
            <a:xfrm>
              <a:off x="9322369" y="452183"/>
              <a:ext cx="129038" cy="1290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2A50175F-A93C-AE45-B1CA-C0EF6F2981EF}"/>
              </a:ext>
            </a:extLst>
          </p:cNvPr>
          <p:cNvGrpSpPr/>
          <p:nvPr/>
        </p:nvGrpSpPr>
        <p:grpSpPr>
          <a:xfrm>
            <a:off x="7144532" y="1148091"/>
            <a:ext cx="228600" cy="228600"/>
            <a:chOff x="9272588" y="402402"/>
            <a:chExt cx="228600" cy="228600"/>
          </a:xfrm>
        </p:grpSpPr>
        <p:sp>
          <p:nvSpPr>
            <p:cNvPr id="16" name="Rectangle 15">
              <a:extLst>
                <a:ext uri="{FF2B5EF4-FFF2-40B4-BE49-F238E27FC236}">
                  <a16:creationId xmlns:a16="http://schemas.microsoft.com/office/drawing/2014/main" id="{384529B2-AC66-FD44-A6AE-9FEFDE773D09}"/>
                </a:ext>
              </a:extLst>
            </p:cNvPr>
            <p:cNvSpPr/>
            <p:nvPr/>
          </p:nvSpPr>
          <p:spPr>
            <a:xfrm>
              <a:off x="9272588" y="402402"/>
              <a:ext cx="22860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4BD203E-3818-1546-81ED-E278861FDD44}"/>
                </a:ext>
              </a:extLst>
            </p:cNvPr>
            <p:cNvSpPr/>
            <p:nvPr/>
          </p:nvSpPr>
          <p:spPr>
            <a:xfrm>
              <a:off x="9322369" y="452183"/>
              <a:ext cx="129038" cy="1290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48F068EA-3A45-974A-927E-245ED32F7718}"/>
              </a:ext>
            </a:extLst>
          </p:cNvPr>
          <p:cNvGrpSpPr/>
          <p:nvPr/>
        </p:nvGrpSpPr>
        <p:grpSpPr>
          <a:xfrm>
            <a:off x="7144532" y="1689570"/>
            <a:ext cx="228600" cy="228600"/>
            <a:chOff x="9272588" y="402402"/>
            <a:chExt cx="228600" cy="228600"/>
          </a:xfrm>
        </p:grpSpPr>
        <p:sp>
          <p:nvSpPr>
            <p:cNvPr id="19" name="Rectangle 18">
              <a:extLst>
                <a:ext uri="{FF2B5EF4-FFF2-40B4-BE49-F238E27FC236}">
                  <a16:creationId xmlns:a16="http://schemas.microsoft.com/office/drawing/2014/main" id="{B0109D19-702B-2446-9F43-3B6CCB50235C}"/>
                </a:ext>
              </a:extLst>
            </p:cNvPr>
            <p:cNvSpPr/>
            <p:nvPr/>
          </p:nvSpPr>
          <p:spPr>
            <a:xfrm>
              <a:off x="9272588" y="402402"/>
              <a:ext cx="22860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5ACBE01-C755-A546-8C7D-899F586C8D4B}"/>
                </a:ext>
              </a:extLst>
            </p:cNvPr>
            <p:cNvSpPr/>
            <p:nvPr/>
          </p:nvSpPr>
          <p:spPr>
            <a:xfrm>
              <a:off x="9322369" y="452183"/>
              <a:ext cx="129038" cy="1290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726A6D15-5E92-DC45-A750-35E48ACBC351}"/>
              </a:ext>
            </a:extLst>
          </p:cNvPr>
          <p:cNvGrpSpPr/>
          <p:nvPr/>
        </p:nvGrpSpPr>
        <p:grpSpPr>
          <a:xfrm>
            <a:off x="7144532" y="2231049"/>
            <a:ext cx="228600" cy="228600"/>
            <a:chOff x="9272588" y="402402"/>
            <a:chExt cx="228600" cy="228600"/>
          </a:xfrm>
        </p:grpSpPr>
        <p:sp>
          <p:nvSpPr>
            <p:cNvPr id="22" name="Rectangle 21">
              <a:extLst>
                <a:ext uri="{FF2B5EF4-FFF2-40B4-BE49-F238E27FC236}">
                  <a16:creationId xmlns:a16="http://schemas.microsoft.com/office/drawing/2014/main" id="{AA59389E-E7D5-094C-B562-89E70E1ED489}"/>
                </a:ext>
              </a:extLst>
            </p:cNvPr>
            <p:cNvSpPr/>
            <p:nvPr/>
          </p:nvSpPr>
          <p:spPr>
            <a:xfrm>
              <a:off x="9272588" y="402402"/>
              <a:ext cx="22860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727EBE3-8DAB-4F4C-B316-5288B847B556}"/>
                </a:ext>
              </a:extLst>
            </p:cNvPr>
            <p:cNvSpPr/>
            <p:nvPr/>
          </p:nvSpPr>
          <p:spPr>
            <a:xfrm>
              <a:off x="9322369" y="452183"/>
              <a:ext cx="129038" cy="1290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4D74BDE7-92AE-254B-BA8A-51DAB8C6002C}"/>
              </a:ext>
            </a:extLst>
          </p:cNvPr>
          <p:cNvGrpSpPr/>
          <p:nvPr/>
        </p:nvGrpSpPr>
        <p:grpSpPr>
          <a:xfrm>
            <a:off x="7144532" y="2772528"/>
            <a:ext cx="228600" cy="228600"/>
            <a:chOff x="9272588" y="402402"/>
            <a:chExt cx="228600" cy="228600"/>
          </a:xfrm>
        </p:grpSpPr>
        <p:sp>
          <p:nvSpPr>
            <p:cNvPr id="25" name="Rectangle 24">
              <a:extLst>
                <a:ext uri="{FF2B5EF4-FFF2-40B4-BE49-F238E27FC236}">
                  <a16:creationId xmlns:a16="http://schemas.microsoft.com/office/drawing/2014/main" id="{163FD247-81CA-D249-95D8-FF192D9EF715}"/>
                </a:ext>
              </a:extLst>
            </p:cNvPr>
            <p:cNvSpPr/>
            <p:nvPr/>
          </p:nvSpPr>
          <p:spPr>
            <a:xfrm>
              <a:off x="9272588" y="402402"/>
              <a:ext cx="22860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D535B86-17B8-0342-A657-84CDDFBF3039}"/>
                </a:ext>
              </a:extLst>
            </p:cNvPr>
            <p:cNvSpPr/>
            <p:nvPr/>
          </p:nvSpPr>
          <p:spPr>
            <a:xfrm>
              <a:off x="9322369" y="452183"/>
              <a:ext cx="129038" cy="1290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8A9A0F43-216C-CF4C-B83F-2EDECF7E15DD}"/>
              </a:ext>
            </a:extLst>
          </p:cNvPr>
          <p:cNvGrpSpPr/>
          <p:nvPr/>
        </p:nvGrpSpPr>
        <p:grpSpPr>
          <a:xfrm>
            <a:off x="7144532" y="3314007"/>
            <a:ext cx="228600" cy="228600"/>
            <a:chOff x="9272588" y="402402"/>
            <a:chExt cx="228600" cy="228600"/>
          </a:xfrm>
        </p:grpSpPr>
        <p:sp>
          <p:nvSpPr>
            <p:cNvPr id="28" name="Rectangle 27">
              <a:extLst>
                <a:ext uri="{FF2B5EF4-FFF2-40B4-BE49-F238E27FC236}">
                  <a16:creationId xmlns:a16="http://schemas.microsoft.com/office/drawing/2014/main" id="{E335D18B-F54E-5748-980D-57FBD6E78E46}"/>
                </a:ext>
              </a:extLst>
            </p:cNvPr>
            <p:cNvSpPr/>
            <p:nvPr/>
          </p:nvSpPr>
          <p:spPr>
            <a:xfrm>
              <a:off x="9272588" y="402402"/>
              <a:ext cx="22860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C6561DE-C08B-C648-8352-7E498046FAC3}"/>
                </a:ext>
              </a:extLst>
            </p:cNvPr>
            <p:cNvSpPr/>
            <p:nvPr/>
          </p:nvSpPr>
          <p:spPr>
            <a:xfrm>
              <a:off x="9322369" y="452183"/>
              <a:ext cx="129038" cy="1290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4B412256-31C6-274E-99B9-A78FFD51AA9E}"/>
              </a:ext>
            </a:extLst>
          </p:cNvPr>
          <p:cNvGrpSpPr/>
          <p:nvPr/>
        </p:nvGrpSpPr>
        <p:grpSpPr>
          <a:xfrm>
            <a:off x="7144532" y="3855486"/>
            <a:ext cx="228600" cy="228600"/>
            <a:chOff x="9272588" y="402402"/>
            <a:chExt cx="228600" cy="228600"/>
          </a:xfrm>
        </p:grpSpPr>
        <p:sp>
          <p:nvSpPr>
            <p:cNvPr id="31" name="Rectangle 30">
              <a:extLst>
                <a:ext uri="{FF2B5EF4-FFF2-40B4-BE49-F238E27FC236}">
                  <a16:creationId xmlns:a16="http://schemas.microsoft.com/office/drawing/2014/main" id="{8C795657-27CB-D54A-B88F-B4DEE05C8ED8}"/>
                </a:ext>
              </a:extLst>
            </p:cNvPr>
            <p:cNvSpPr/>
            <p:nvPr/>
          </p:nvSpPr>
          <p:spPr>
            <a:xfrm>
              <a:off x="9272588" y="402402"/>
              <a:ext cx="22860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EC2C43D-D3F7-4448-B4D5-3885B1AE5DE3}"/>
                </a:ext>
              </a:extLst>
            </p:cNvPr>
            <p:cNvSpPr/>
            <p:nvPr/>
          </p:nvSpPr>
          <p:spPr>
            <a:xfrm>
              <a:off x="9322369" y="452183"/>
              <a:ext cx="129038" cy="1290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075C3B0F-D748-4346-80E6-1F83A2961043}"/>
              </a:ext>
            </a:extLst>
          </p:cNvPr>
          <p:cNvGrpSpPr/>
          <p:nvPr/>
        </p:nvGrpSpPr>
        <p:grpSpPr>
          <a:xfrm>
            <a:off x="7144532" y="4396965"/>
            <a:ext cx="228600" cy="228600"/>
            <a:chOff x="9272588" y="402402"/>
            <a:chExt cx="228600" cy="228600"/>
          </a:xfrm>
        </p:grpSpPr>
        <p:sp>
          <p:nvSpPr>
            <p:cNvPr id="34" name="Rectangle 33">
              <a:extLst>
                <a:ext uri="{FF2B5EF4-FFF2-40B4-BE49-F238E27FC236}">
                  <a16:creationId xmlns:a16="http://schemas.microsoft.com/office/drawing/2014/main" id="{1F856A03-0EAB-9E41-AB75-AE4AB05C8BCF}"/>
                </a:ext>
              </a:extLst>
            </p:cNvPr>
            <p:cNvSpPr/>
            <p:nvPr/>
          </p:nvSpPr>
          <p:spPr>
            <a:xfrm>
              <a:off x="9272588" y="402402"/>
              <a:ext cx="22860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FDCACDA5-6099-B54E-B3AF-DC8FEECD1DE8}"/>
                </a:ext>
              </a:extLst>
            </p:cNvPr>
            <p:cNvSpPr/>
            <p:nvPr/>
          </p:nvSpPr>
          <p:spPr>
            <a:xfrm>
              <a:off x="9322369" y="452183"/>
              <a:ext cx="129038" cy="1290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E00CEB33-BA70-7043-AE9E-6AD0C4E2FC27}"/>
              </a:ext>
            </a:extLst>
          </p:cNvPr>
          <p:cNvGrpSpPr/>
          <p:nvPr/>
        </p:nvGrpSpPr>
        <p:grpSpPr>
          <a:xfrm>
            <a:off x="7144532" y="4938444"/>
            <a:ext cx="228600" cy="228600"/>
            <a:chOff x="9272588" y="402402"/>
            <a:chExt cx="228600" cy="228600"/>
          </a:xfrm>
        </p:grpSpPr>
        <p:sp>
          <p:nvSpPr>
            <p:cNvPr id="38" name="Rectangle 37">
              <a:extLst>
                <a:ext uri="{FF2B5EF4-FFF2-40B4-BE49-F238E27FC236}">
                  <a16:creationId xmlns:a16="http://schemas.microsoft.com/office/drawing/2014/main" id="{3AE7C47F-3A62-9945-8B3D-06F401962CE7}"/>
                </a:ext>
              </a:extLst>
            </p:cNvPr>
            <p:cNvSpPr/>
            <p:nvPr/>
          </p:nvSpPr>
          <p:spPr>
            <a:xfrm>
              <a:off x="9272588" y="402402"/>
              <a:ext cx="22860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8613D86-25D4-A143-88FD-77F93951EAB1}"/>
                </a:ext>
              </a:extLst>
            </p:cNvPr>
            <p:cNvSpPr/>
            <p:nvPr/>
          </p:nvSpPr>
          <p:spPr>
            <a:xfrm>
              <a:off x="9322369" y="452183"/>
              <a:ext cx="129038" cy="1290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415B5524-DC56-E440-B3B0-671F08807E0F}"/>
              </a:ext>
            </a:extLst>
          </p:cNvPr>
          <p:cNvGrpSpPr/>
          <p:nvPr/>
        </p:nvGrpSpPr>
        <p:grpSpPr>
          <a:xfrm>
            <a:off x="7144532" y="5479923"/>
            <a:ext cx="228600" cy="228600"/>
            <a:chOff x="9272588" y="402402"/>
            <a:chExt cx="228600" cy="228600"/>
          </a:xfrm>
        </p:grpSpPr>
        <p:sp>
          <p:nvSpPr>
            <p:cNvPr id="41" name="Rectangle 40">
              <a:extLst>
                <a:ext uri="{FF2B5EF4-FFF2-40B4-BE49-F238E27FC236}">
                  <a16:creationId xmlns:a16="http://schemas.microsoft.com/office/drawing/2014/main" id="{15940886-59D2-644D-9944-DA3EFEBD7496}"/>
                </a:ext>
              </a:extLst>
            </p:cNvPr>
            <p:cNvSpPr/>
            <p:nvPr/>
          </p:nvSpPr>
          <p:spPr>
            <a:xfrm>
              <a:off x="9272588" y="402402"/>
              <a:ext cx="22860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D2ACAD78-6BAC-0140-A67F-E53A50C47FCE}"/>
                </a:ext>
              </a:extLst>
            </p:cNvPr>
            <p:cNvSpPr/>
            <p:nvPr/>
          </p:nvSpPr>
          <p:spPr>
            <a:xfrm>
              <a:off x="9322369" y="452183"/>
              <a:ext cx="129038" cy="1290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A5C97B74-FB4D-B344-8B98-BBA6D244C0E0}"/>
              </a:ext>
            </a:extLst>
          </p:cNvPr>
          <p:cNvGrpSpPr/>
          <p:nvPr/>
        </p:nvGrpSpPr>
        <p:grpSpPr>
          <a:xfrm>
            <a:off x="7144532" y="6021398"/>
            <a:ext cx="228600" cy="228600"/>
            <a:chOff x="9272588" y="402402"/>
            <a:chExt cx="228600" cy="228600"/>
          </a:xfrm>
        </p:grpSpPr>
        <p:sp>
          <p:nvSpPr>
            <p:cNvPr id="44" name="Rectangle 43">
              <a:extLst>
                <a:ext uri="{FF2B5EF4-FFF2-40B4-BE49-F238E27FC236}">
                  <a16:creationId xmlns:a16="http://schemas.microsoft.com/office/drawing/2014/main" id="{4C85CF89-78DB-0149-BD6F-2396410EDD9C}"/>
                </a:ext>
              </a:extLst>
            </p:cNvPr>
            <p:cNvSpPr/>
            <p:nvPr/>
          </p:nvSpPr>
          <p:spPr>
            <a:xfrm>
              <a:off x="9272588" y="402402"/>
              <a:ext cx="22860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92E1AA7C-187A-034D-AD9C-0CD2C8A3E12F}"/>
                </a:ext>
              </a:extLst>
            </p:cNvPr>
            <p:cNvSpPr/>
            <p:nvPr/>
          </p:nvSpPr>
          <p:spPr>
            <a:xfrm>
              <a:off x="9322369" y="452183"/>
              <a:ext cx="129038" cy="1290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Content Placeholder 1">
            <a:extLst>
              <a:ext uri="{FF2B5EF4-FFF2-40B4-BE49-F238E27FC236}">
                <a16:creationId xmlns:a16="http://schemas.microsoft.com/office/drawing/2014/main" id="{C3E2FA97-C419-D741-9DCA-478229709CCB}"/>
              </a:ext>
            </a:extLst>
          </p:cNvPr>
          <p:cNvSpPr txBox="1">
            <a:spLocks/>
          </p:cNvSpPr>
          <p:nvPr/>
        </p:nvSpPr>
        <p:spPr>
          <a:xfrm>
            <a:off x="2214390" y="592757"/>
            <a:ext cx="4471069" cy="951606"/>
          </a:xfrm>
          <a:prstGeom prst="rect">
            <a:avLst/>
          </a:prstGeom>
        </p:spPr>
        <p:txBody>
          <a:bodyPr lIns="0" tIns="0" rIns="0" bIns="0"/>
          <a:lstStyle>
            <a:lvl1pPr marL="342900" indent="-342900" algn="l" defTabSz="914400" rtl="0" eaLnBrk="1" latinLnBrk="0" hangingPunct="1">
              <a:lnSpc>
                <a:spcPct val="100000"/>
              </a:lnSpc>
              <a:spcBef>
                <a:spcPts val="0"/>
              </a:spcBef>
              <a:spcAft>
                <a:spcPts val="400"/>
              </a:spcAft>
              <a:buClr>
                <a:schemeClr val="accent2"/>
              </a:buClr>
              <a:buSzPct val="125000"/>
              <a:buFont typeface="Arial" pitchFamily="34" charset="0"/>
              <a:buChar char="•"/>
              <a:defRPr sz="2000" b="1" kern="1200">
                <a:solidFill>
                  <a:schemeClr val="accent5"/>
                </a:solidFill>
                <a:latin typeface="+mn-lt"/>
                <a:ea typeface="+mn-ea"/>
                <a:cs typeface="+mn-cs"/>
              </a:defRPr>
            </a:lvl1pPr>
            <a:lvl2pPr marL="801688" indent="-360363" algn="l" defTabSz="914400" rtl="0" eaLnBrk="1" latinLnBrk="0" hangingPunct="1">
              <a:lnSpc>
                <a:spcPct val="100000"/>
              </a:lnSpc>
              <a:spcBef>
                <a:spcPts val="0"/>
              </a:spcBef>
              <a:buClr>
                <a:schemeClr val="accent5"/>
              </a:buClr>
              <a:buSzPct val="125000"/>
              <a:buFont typeface="Arial" panose="020B0604020202020204" pitchFamily="34" charset="0"/>
              <a:buChar char="•"/>
              <a:defRPr sz="1800" kern="1200">
                <a:solidFill>
                  <a:schemeClr val="accent5"/>
                </a:solidFill>
                <a:latin typeface="+mn-lt"/>
                <a:ea typeface="+mn-ea"/>
                <a:cs typeface="+mn-cs"/>
              </a:defRPr>
            </a:lvl2pPr>
            <a:lvl3pPr marL="1171575" indent="-285750" algn="l" defTabSz="914400" rtl="0" eaLnBrk="1" latinLnBrk="0" hangingPunct="1">
              <a:lnSpc>
                <a:spcPct val="100000"/>
              </a:lnSpc>
              <a:spcBef>
                <a:spcPts val="0"/>
              </a:spcBef>
              <a:buClr>
                <a:schemeClr val="accent2"/>
              </a:buClr>
              <a:buSzPct val="125000"/>
              <a:buFont typeface="Arial" panose="020B0604020202020204" pitchFamily="34" charset="0"/>
              <a:buChar char="•"/>
              <a:defRPr sz="1600" kern="1200">
                <a:solidFill>
                  <a:schemeClr val="accent5"/>
                </a:solidFill>
                <a:latin typeface="+mn-lt"/>
                <a:ea typeface="+mn-ea"/>
                <a:cs typeface="+mn-cs"/>
              </a:defRPr>
            </a:lvl3pPr>
            <a:lvl4pPr marL="1704975" indent="-287338" algn="l" defTabSz="914400" rtl="0" eaLnBrk="1" latinLnBrk="0" hangingPunct="1">
              <a:lnSpc>
                <a:spcPts val="2000"/>
              </a:lnSpc>
              <a:spcBef>
                <a:spcPts val="0"/>
              </a:spcBef>
              <a:buClr>
                <a:schemeClr val="accent6"/>
              </a:buClr>
              <a:buSzPct val="125000"/>
              <a:buFont typeface="Arial" pitchFamily="34" charset="0"/>
              <a:buChar char="•"/>
              <a:defRPr sz="1400" kern="1200">
                <a:solidFill>
                  <a:schemeClr val="accent5"/>
                </a:solidFill>
                <a:latin typeface="+mn-lt"/>
                <a:ea typeface="+mn-ea"/>
                <a:cs typeface="+mn-cs"/>
              </a:defRPr>
            </a:lvl4pPr>
            <a:lvl5pPr marL="2152650" indent="-114300" algn="l" defTabSz="914400" rtl="0" eaLnBrk="1" latinLnBrk="0" hangingPunct="1">
              <a:lnSpc>
                <a:spcPts val="2000"/>
              </a:lnSpc>
              <a:spcBef>
                <a:spcPts val="0"/>
              </a:spcBef>
              <a:buClr>
                <a:srgbClr val="666666"/>
              </a:buClr>
              <a:buSzPct val="125000"/>
              <a:buFont typeface="Arial" panose="020B0604020202020204" pitchFamily="34" charset="0"/>
              <a:buChar char="•"/>
              <a:defRPr sz="1200" kern="1200" baseline="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n-US" sz="1400" dirty="0">
                <a:solidFill>
                  <a:schemeClr val="accent5">
                    <a:lumMod val="75000"/>
                  </a:schemeClr>
                </a:solidFill>
              </a:rPr>
              <a:t>JOINT COMPETENCE CENTER INFRASTRUCTURE</a:t>
            </a:r>
          </a:p>
          <a:p>
            <a:pPr marL="0" indent="0" algn="r">
              <a:buFont typeface="Arial" pitchFamily="34" charset="0"/>
              <a:buNone/>
            </a:pPr>
            <a:r>
              <a:rPr lang="en-US" sz="1400" b="0" dirty="0">
                <a:solidFill>
                  <a:schemeClr val="bg1">
                    <a:lumMod val="50000"/>
                  </a:schemeClr>
                </a:solidFill>
              </a:rPr>
              <a:t>Digital, physical, virtual. </a:t>
            </a:r>
            <a:br>
              <a:rPr lang="en-US" sz="1400" b="0" dirty="0">
                <a:solidFill>
                  <a:schemeClr val="bg1">
                    <a:lumMod val="50000"/>
                  </a:schemeClr>
                </a:solidFill>
              </a:rPr>
            </a:br>
            <a:r>
              <a:rPr lang="en-US" sz="1400" b="0" dirty="0">
                <a:solidFill>
                  <a:schemeClr val="bg1">
                    <a:lumMod val="50000"/>
                  </a:schemeClr>
                </a:solidFill>
              </a:rPr>
              <a:t>What makes a platform?</a:t>
            </a:r>
          </a:p>
        </p:txBody>
      </p:sp>
      <p:sp>
        <p:nvSpPr>
          <p:cNvPr id="48" name="Diamond 47">
            <a:extLst>
              <a:ext uri="{FF2B5EF4-FFF2-40B4-BE49-F238E27FC236}">
                <a16:creationId xmlns:a16="http://schemas.microsoft.com/office/drawing/2014/main" id="{AB3B1C39-DAFF-634D-AB33-35FB9F7171A3}"/>
              </a:ext>
            </a:extLst>
          </p:cNvPr>
          <p:cNvSpPr/>
          <p:nvPr/>
        </p:nvSpPr>
        <p:spPr>
          <a:xfrm>
            <a:off x="5999698" y="2185411"/>
            <a:ext cx="1078786" cy="1078786"/>
          </a:xfrm>
          <a:prstGeom prst="diamond">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5126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8"/>
          </p:nvPr>
        </p:nvSpPr>
        <p:spPr>
          <a:xfrm>
            <a:off x="7178040" y="377989"/>
            <a:ext cx="4800600" cy="6172713"/>
          </a:xfrm>
        </p:spPr>
        <p:txBody>
          <a:bodyPr/>
          <a:lstStyle/>
          <a:p>
            <a:pPr marL="0" indent="0">
              <a:buNone/>
            </a:pPr>
            <a:r>
              <a:rPr lang="en-US" sz="1400" dirty="0">
                <a:solidFill>
                  <a:schemeClr val="accent2"/>
                </a:solidFill>
              </a:rPr>
              <a:t>ASSOCIATES COUNCIL</a:t>
            </a:r>
          </a:p>
          <a:p>
            <a:pPr marL="0" indent="0">
              <a:buNone/>
            </a:pPr>
            <a:endParaRPr lang="en-US" sz="1400" b="0" dirty="0">
              <a:solidFill>
                <a:schemeClr val="accent5">
                  <a:lumMod val="75000"/>
                </a:schemeClr>
              </a:solidFill>
            </a:endParaRPr>
          </a:p>
          <a:p>
            <a:pPr marL="0" indent="0">
              <a:buNone/>
            </a:pPr>
            <a:endParaRPr lang="en-US" sz="1400" b="0" dirty="0">
              <a:solidFill>
                <a:schemeClr val="accent5">
                  <a:lumMod val="75000"/>
                </a:schemeClr>
              </a:solidFill>
            </a:endParaRPr>
          </a:p>
          <a:p>
            <a:pPr marL="0" indent="0">
              <a:buNone/>
            </a:pPr>
            <a:r>
              <a:rPr lang="en-US" sz="1400" b="0" dirty="0">
                <a:solidFill>
                  <a:schemeClr val="accent5">
                    <a:lumMod val="75000"/>
                  </a:schemeClr>
                </a:solidFill>
              </a:rPr>
              <a:t>Include actors from</a:t>
            </a:r>
          </a:p>
          <a:p>
            <a:pPr>
              <a:buFontTx/>
              <a:buChar char="-"/>
            </a:pPr>
            <a:r>
              <a:rPr lang="en-US" sz="1400" b="0" dirty="0">
                <a:solidFill>
                  <a:schemeClr val="accent5">
                    <a:lumMod val="75000"/>
                  </a:schemeClr>
                </a:solidFill>
              </a:rPr>
              <a:t>Large groups and SME</a:t>
            </a:r>
          </a:p>
          <a:p>
            <a:pPr>
              <a:buFontTx/>
              <a:buChar char="-"/>
            </a:pPr>
            <a:r>
              <a:rPr lang="en-US" sz="1400" b="0" dirty="0">
                <a:solidFill>
                  <a:schemeClr val="accent5">
                    <a:lumMod val="75000"/>
                  </a:schemeClr>
                </a:solidFill>
              </a:rPr>
              <a:t>Local, National, European clusters</a:t>
            </a:r>
          </a:p>
          <a:p>
            <a:pPr>
              <a:buFontTx/>
              <a:buChar char="-"/>
            </a:pPr>
            <a:r>
              <a:rPr lang="en-US" sz="1400" b="0" dirty="0">
                <a:solidFill>
                  <a:schemeClr val="accent5">
                    <a:lumMod val="75000"/>
                  </a:schemeClr>
                </a:solidFill>
              </a:rPr>
              <a:t>Regional authorities</a:t>
            </a:r>
          </a:p>
          <a:p>
            <a:pPr>
              <a:buFontTx/>
              <a:buChar char="-"/>
            </a:pPr>
            <a:r>
              <a:rPr lang="en-US" sz="1400" b="0" dirty="0">
                <a:solidFill>
                  <a:schemeClr val="accent5">
                    <a:lumMod val="75000"/>
                  </a:schemeClr>
                </a:solidFill>
              </a:rPr>
              <a:t>Close academic and industrial entities</a:t>
            </a:r>
          </a:p>
          <a:p>
            <a:pPr>
              <a:buFontTx/>
              <a:buChar char="-"/>
            </a:pPr>
            <a:endParaRPr lang="en-US" sz="1400" b="0" dirty="0">
              <a:solidFill>
                <a:schemeClr val="accent5">
                  <a:lumMod val="75000"/>
                </a:schemeClr>
              </a:solidFill>
            </a:endParaRPr>
          </a:p>
          <a:p>
            <a:pPr marL="0" indent="0">
              <a:buNone/>
            </a:pPr>
            <a:r>
              <a:rPr lang="en-US" sz="1400" b="0" dirty="0">
                <a:solidFill>
                  <a:schemeClr val="accent5">
                    <a:lumMod val="75000"/>
                  </a:schemeClr>
                </a:solidFill>
              </a:rPr>
              <a:t>Access to</a:t>
            </a:r>
          </a:p>
          <a:p>
            <a:r>
              <a:rPr lang="en-US" sz="1400" b="0" dirty="0">
                <a:solidFill>
                  <a:schemeClr val="accent5">
                    <a:lumMod val="75000"/>
                  </a:schemeClr>
                </a:solidFill>
              </a:rPr>
              <a:t>Roadmap and early program results</a:t>
            </a:r>
          </a:p>
          <a:p>
            <a:r>
              <a:rPr lang="en-US" sz="1400" b="0" dirty="0">
                <a:solidFill>
                  <a:schemeClr val="accent5">
                    <a:lumMod val="75000"/>
                  </a:schemeClr>
                </a:solidFill>
              </a:rPr>
              <a:t>Networking with council and SPARTA members</a:t>
            </a:r>
          </a:p>
          <a:p>
            <a:pPr marL="0" indent="0">
              <a:buNone/>
            </a:pPr>
            <a:endParaRPr lang="en-US" sz="1400" b="0" dirty="0">
              <a:solidFill>
                <a:schemeClr val="accent5">
                  <a:lumMod val="75000"/>
                </a:schemeClr>
              </a:solidFill>
            </a:endParaRPr>
          </a:p>
          <a:p>
            <a:pPr marL="0" indent="0">
              <a:buNone/>
            </a:pPr>
            <a:r>
              <a:rPr lang="en-US" sz="1400" b="0" dirty="0">
                <a:solidFill>
                  <a:schemeClr val="accent5">
                    <a:lumMod val="75000"/>
                  </a:schemeClr>
                </a:solidFill>
              </a:rPr>
              <a:t>Contributions to</a:t>
            </a:r>
          </a:p>
          <a:p>
            <a:r>
              <a:rPr lang="en-US" sz="1400" b="0" dirty="0">
                <a:solidFill>
                  <a:schemeClr val="accent5">
                    <a:lumMod val="75000"/>
                  </a:schemeClr>
                </a:solidFill>
              </a:rPr>
              <a:t>Training, certification, and industry capability maps</a:t>
            </a:r>
          </a:p>
          <a:p>
            <a:r>
              <a:rPr lang="en-US" sz="1400" b="0" dirty="0">
                <a:solidFill>
                  <a:schemeClr val="accent5">
                    <a:lumMod val="75000"/>
                  </a:schemeClr>
                </a:solidFill>
              </a:rPr>
              <a:t>Territorial animation</a:t>
            </a:r>
          </a:p>
          <a:p>
            <a:r>
              <a:rPr lang="en-US" sz="1400" b="0" dirty="0">
                <a:solidFill>
                  <a:schemeClr val="accent5">
                    <a:lumMod val="75000"/>
                  </a:schemeClr>
                </a:solidFill>
              </a:rPr>
              <a:t>Incubators</a:t>
            </a:r>
          </a:p>
          <a:p>
            <a:endParaRPr lang="en-US" sz="1400" b="0" dirty="0">
              <a:solidFill>
                <a:schemeClr val="accent5">
                  <a:lumMod val="75000"/>
                </a:schemeClr>
              </a:solidFill>
            </a:endParaRPr>
          </a:p>
          <a:p>
            <a:pPr marL="0" indent="0">
              <a:buNone/>
            </a:pPr>
            <a:r>
              <a:rPr lang="en-US" sz="1400" b="0" dirty="0">
                <a:solidFill>
                  <a:schemeClr val="accent5">
                    <a:lumMod val="75000"/>
                  </a:schemeClr>
                </a:solidFill>
              </a:rPr>
              <a:t>Eligible to complementary late-stage project funding</a:t>
            </a:r>
          </a:p>
          <a:p>
            <a:pPr marL="0" indent="0">
              <a:buNone/>
            </a:pPr>
            <a:endParaRPr lang="en-US" sz="1400" b="0" dirty="0">
              <a:solidFill>
                <a:schemeClr val="accent5">
                  <a:lumMod val="75000"/>
                </a:schemeClr>
              </a:solidFill>
            </a:endParaRPr>
          </a:p>
          <a:p>
            <a:pPr marL="0" indent="0">
              <a:buNone/>
            </a:pPr>
            <a:r>
              <a:rPr lang="en-US" sz="1400" dirty="0">
                <a:solidFill>
                  <a:schemeClr val="accent4"/>
                </a:solidFill>
              </a:rPr>
              <a:t>First successful workshop in Paris on Apr. 20 2018, co-sponsored by Systematic and ACN.</a:t>
            </a:r>
          </a:p>
        </p:txBody>
      </p:sp>
      <p:graphicFrame>
        <p:nvGraphicFramePr>
          <p:cNvPr id="4" name="Table 3">
            <a:extLst>
              <a:ext uri="{FF2B5EF4-FFF2-40B4-BE49-F238E27FC236}">
                <a16:creationId xmlns:a16="http://schemas.microsoft.com/office/drawing/2014/main" id="{5041D552-4090-8D46-9A15-5B0242A21E54}"/>
              </a:ext>
            </a:extLst>
          </p:cNvPr>
          <p:cNvGraphicFramePr>
            <a:graphicFrameLocks noGrp="1"/>
          </p:cNvGraphicFramePr>
          <p:nvPr>
            <p:extLst>
              <p:ext uri="{D42A27DB-BD31-4B8C-83A1-F6EECF244321}">
                <p14:modId xmlns:p14="http://schemas.microsoft.com/office/powerpoint/2010/main" val="477117345"/>
              </p:ext>
            </p:extLst>
          </p:nvPr>
        </p:nvGraphicFramePr>
        <p:xfrm>
          <a:off x="666572" y="933311"/>
          <a:ext cx="5254719" cy="4874720"/>
        </p:xfrm>
        <a:graphic>
          <a:graphicData uri="http://schemas.openxmlformats.org/drawingml/2006/table">
            <a:tbl>
              <a:tblPr firstRow="1" bandRow="1">
                <a:tableStyleId>{2D5ABB26-0587-4C30-8999-92F81FD0307C}</a:tableStyleId>
              </a:tblPr>
              <a:tblGrid>
                <a:gridCol w="1732032">
                  <a:extLst>
                    <a:ext uri="{9D8B030D-6E8A-4147-A177-3AD203B41FA5}">
                      <a16:colId xmlns:a16="http://schemas.microsoft.com/office/drawing/2014/main" val="2876089986"/>
                    </a:ext>
                  </a:extLst>
                </a:gridCol>
                <a:gridCol w="1732032">
                  <a:extLst>
                    <a:ext uri="{9D8B030D-6E8A-4147-A177-3AD203B41FA5}">
                      <a16:colId xmlns:a16="http://schemas.microsoft.com/office/drawing/2014/main" val="2737846534"/>
                    </a:ext>
                  </a:extLst>
                </a:gridCol>
                <a:gridCol w="358131">
                  <a:extLst>
                    <a:ext uri="{9D8B030D-6E8A-4147-A177-3AD203B41FA5}">
                      <a16:colId xmlns:a16="http://schemas.microsoft.com/office/drawing/2014/main" val="2010210506"/>
                    </a:ext>
                  </a:extLst>
                </a:gridCol>
                <a:gridCol w="358131">
                  <a:extLst>
                    <a:ext uri="{9D8B030D-6E8A-4147-A177-3AD203B41FA5}">
                      <a16:colId xmlns:a16="http://schemas.microsoft.com/office/drawing/2014/main" val="606671498"/>
                    </a:ext>
                  </a:extLst>
                </a:gridCol>
                <a:gridCol w="358131">
                  <a:extLst>
                    <a:ext uri="{9D8B030D-6E8A-4147-A177-3AD203B41FA5}">
                      <a16:colId xmlns:a16="http://schemas.microsoft.com/office/drawing/2014/main" val="2528579020"/>
                    </a:ext>
                  </a:extLst>
                </a:gridCol>
                <a:gridCol w="358131">
                  <a:extLst>
                    <a:ext uri="{9D8B030D-6E8A-4147-A177-3AD203B41FA5}">
                      <a16:colId xmlns:a16="http://schemas.microsoft.com/office/drawing/2014/main" val="3119656132"/>
                    </a:ext>
                  </a:extLst>
                </a:gridCol>
                <a:gridCol w="358131">
                  <a:extLst>
                    <a:ext uri="{9D8B030D-6E8A-4147-A177-3AD203B41FA5}">
                      <a16:colId xmlns:a16="http://schemas.microsoft.com/office/drawing/2014/main" val="40619704"/>
                    </a:ext>
                  </a:extLst>
                </a:gridCol>
              </a:tblGrid>
              <a:tr h="1908000">
                <a:tc gridSpan="2">
                  <a:txBody>
                    <a:bodyPr/>
                    <a:lstStyle/>
                    <a:p>
                      <a:endParaRPr lang="fr-FR" sz="1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fr-FR"/>
                    </a:p>
                  </a:txBody>
                  <a:tcPr/>
                </a:tc>
                <a:tc>
                  <a:txBody>
                    <a:bodyPr/>
                    <a:lstStyle/>
                    <a:p>
                      <a:r>
                        <a:rPr lang="fr-FR" sz="1400" dirty="0">
                          <a:solidFill>
                            <a:schemeClr val="bg1"/>
                          </a:solidFill>
                        </a:rPr>
                        <a:t>Large groups</a:t>
                      </a:r>
                    </a:p>
                  </a:txBody>
                  <a:tcPr vert="vert270">
                    <a:lnL w="12700"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lang="fr-FR" sz="1400" dirty="0">
                          <a:solidFill>
                            <a:schemeClr val="bg1"/>
                          </a:solidFill>
                        </a:rPr>
                        <a:t>SME</a:t>
                      </a:r>
                    </a:p>
                  </a:txBody>
                  <a:tcPr vert="vert270">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lang="fr-FR" sz="1400" dirty="0">
                          <a:solidFill>
                            <a:schemeClr val="bg1"/>
                          </a:solidFill>
                        </a:rPr>
                        <a:t>Clusters</a:t>
                      </a:r>
                    </a:p>
                  </a:txBody>
                  <a:tcPr vert="vert270">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lang="fr-FR" sz="1400" dirty="0" err="1">
                          <a:solidFill>
                            <a:schemeClr val="bg1"/>
                          </a:solidFill>
                        </a:rPr>
                        <a:t>Region</a:t>
                      </a:r>
                      <a:r>
                        <a:rPr lang="fr-FR" sz="1400" dirty="0">
                          <a:solidFill>
                            <a:schemeClr val="bg1"/>
                          </a:solidFill>
                        </a:rPr>
                        <a:t> </a:t>
                      </a:r>
                      <a:r>
                        <a:rPr lang="fr-FR" sz="1400" dirty="0" err="1">
                          <a:solidFill>
                            <a:schemeClr val="bg1"/>
                          </a:solidFill>
                        </a:rPr>
                        <a:t>authorities</a:t>
                      </a:r>
                      <a:endParaRPr lang="fr-FR" sz="1400" dirty="0">
                        <a:solidFill>
                          <a:schemeClr val="bg1"/>
                        </a:solidFill>
                      </a:endParaRPr>
                    </a:p>
                  </a:txBody>
                  <a:tcPr vert="vert270">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lang="fr-FR" sz="1400" dirty="0" err="1">
                          <a:solidFill>
                            <a:schemeClr val="bg1"/>
                          </a:solidFill>
                        </a:rPr>
                        <a:t>Universities</a:t>
                      </a:r>
                      <a:endParaRPr lang="fr-FR" sz="1400" dirty="0">
                        <a:solidFill>
                          <a:schemeClr val="bg1"/>
                        </a:solidFill>
                      </a:endParaRPr>
                    </a:p>
                  </a:txBody>
                  <a:tcPr vert="vert270">
                    <a:lnL w="12700" cap="flat" cmpd="sng" algn="ctr">
                      <a:solidFill>
                        <a:schemeClr val="accent5"/>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141585000"/>
                  </a:ext>
                </a:extLst>
              </a:tr>
              <a:tr h="370840">
                <a:tc gridSpan="2">
                  <a:txBody>
                    <a:bodyPr/>
                    <a:lstStyle/>
                    <a:p>
                      <a:r>
                        <a:rPr lang="fr-FR" sz="1400" dirty="0">
                          <a:solidFill>
                            <a:schemeClr val="bg1"/>
                          </a:solidFill>
                        </a:rPr>
                        <a:t>Roadmap design and </a:t>
                      </a:r>
                      <a:r>
                        <a:rPr lang="fr-FR" sz="1400" dirty="0" err="1">
                          <a:solidFill>
                            <a:schemeClr val="bg1"/>
                          </a:solidFill>
                        </a:rPr>
                        <a:t>results</a:t>
                      </a:r>
                      <a:endParaRPr lang="fr-FR" sz="14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hMerge="1">
                  <a:txBody>
                    <a:bodyPr/>
                    <a:lstStyle/>
                    <a:p>
                      <a:endParaRPr lang="fr-FR"/>
                    </a:p>
                  </a:txBody>
                  <a:tcPr/>
                </a:tc>
                <a:tc>
                  <a:txBody>
                    <a:bodyPr/>
                    <a:lstStyle/>
                    <a:p>
                      <a:pPr algn="ctr"/>
                      <a:r>
                        <a:rPr lang="fr-FR" sz="1400" dirty="0"/>
                        <a:t>X</a:t>
                      </a:r>
                    </a:p>
                  </a:txBody>
                  <a:tcPr anchor="ctr">
                    <a:lnL w="12700"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1400" dirty="0"/>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1400" dirty="0"/>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1400" dirty="0"/>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400" dirty="0"/>
                        <a:t>X</a:t>
                      </a:r>
                    </a:p>
                  </a:txBody>
                  <a:tcPr anchor="ctr">
                    <a:lnL w="12700" cap="flat" cmpd="sng" algn="ctr">
                      <a:solidFill>
                        <a:schemeClr val="accent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23005573"/>
                  </a:ext>
                </a:extLst>
              </a:tr>
              <a:tr h="370840">
                <a:tc gridSpan="2">
                  <a:txBody>
                    <a:bodyPr/>
                    <a:lstStyle/>
                    <a:p>
                      <a:r>
                        <a:rPr lang="fr-FR" sz="1400" dirty="0" err="1">
                          <a:solidFill>
                            <a:schemeClr val="bg1"/>
                          </a:solidFill>
                        </a:rPr>
                        <a:t>Early</a:t>
                      </a:r>
                      <a:r>
                        <a:rPr lang="fr-FR" sz="1400" dirty="0">
                          <a:solidFill>
                            <a:schemeClr val="bg1"/>
                          </a:solidFill>
                        </a:rPr>
                        <a:t> program </a:t>
                      </a:r>
                      <a:r>
                        <a:rPr lang="fr-FR" sz="1400" dirty="0" err="1">
                          <a:solidFill>
                            <a:schemeClr val="bg1"/>
                          </a:solidFill>
                        </a:rPr>
                        <a:t>results</a:t>
                      </a:r>
                      <a:endParaRPr lang="fr-FR" sz="14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hMerge="1">
                  <a:txBody>
                    <a:bodyPr/>
                    <a:lstStyle/>
                    <a:p>
                      <a:endParaRPr lang="fr-FR"/>
                    </a:p>
                  </a:txBody>
                  <a:tcPr/>
                </a:tc>
                <a:tc>
                  <a:txBody>
                    <a:bodyPr/>
                    <a:lstStyle/>
                    <a:p>
                      <a:pPr algn="ctr"/>
                      <a:r>
                        <a:rPr lang="fr-FR" sz="1400" dirty="0"/>
                        <a:t>X</a:t>
                      </a:r>
                    </a:p>
                  </a:txBody>
                  <a:tcPr anchor="ctr">
                    <a:lnL w="12700"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400" dirty="0"/>
                        <a:t>X</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1400" dirty="0"/>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1400" dirty="0"/>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1400" dirty="0"/>
                    </a:p>
                  </a:txBody>
                  <a:tcPr anchor="ctr">
                    <a:lnL w="12700" cap="flat" cmpd="sng" algn="ctr">
                      <a:solidFill>
                        <a:schemeClr val="accent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5773865"/>
                  </a:ext>
                </a:extLst>
              </a:tr>
              <a:tr h="370840">
                <a:tc gridSpan="2">
                  <a:txBody>
                    <a:bodyPr/>
                    <a:lstStyle/>
                    <a:p>
                      <a:r>
                        <a:rPr lang="fr-FR" sz="1400" dirty="0">
                          <a:solidFill>
                            <a:schemeClr val="bg1"/>
                          </a:solidFill>
                        </a:rPr>
                        <a:t>Networking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hMerge="1">
                  <a:txBody>
                    <a:bodyPr/>
                    <a:lstStyle/>
                    <a:p>
                      <a:endParaRPr lang="fr-FR"/>
                    </a:p>
                  </a:txBody>
                  <a:tcPr/>
                </a:tc>
                <a:tc>
                  <a:txBody>
                    <a:bodyPr/>
                    <a:lstStyle/>
                    <a:p>
                      <a:pPr algn="ctr"/>
                      <a:r>
                        <a:rPr lang="fr-FR" sz="1400" dirty="0"/>
                        <a:t>X</a:t>
                      </a:r>
                    </a:p>
                  </a:txBody>
                  <a:tcPr anchor="ctr">
                    <a:lnL w="12700"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400" dirty="0"/>
                        <a:t>X</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400" b="1" dirty="0">
                          <a:solidFill>
                            <a:schemeClr val="accent2"/>
                          </a:solidFill>
                        </a:rPr>
                        <a:t>X</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400" dirty="0"/>
                        <a:t>X</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400" dirty="0"/>
                        <a:t>X</a:t>
                      </a:r>
                    </a:p>
                  </a:txBody>
                  <a:tcPr anchor="ctr">
                    <a:lnL w="12700" cap="flat" cmpd="sng" algn="ctr">
                      <a:solidFill>
                        <a:schemeClr val="accent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6683042"/>
                  </a:ext>
                </a:extLst>
              </a:tr>
              <a:tr h="370840">
                <a:tc rowSpan="3">
                  <a:txBody>
                    <a:bodyPr/>
                    <a:lstStyle/>
                    <a:p>
                      <a:r>
                        <a:rPr lang="fr-FR" sz="1400" dirty="0" err="1">
                          <a:solidFill>
                            <a:schemeClr val="bg1"/>
                          </a:solidFill>
                        </a:rPr>
                        <a:t>Capabilities</a:t>
                      </a:r>
                      <a:r>
                        <a:rPr lang="fr-FR" sz="1400" dirty="0">
                          <a:solidFill>
                            <a:schemeClr val="bg1"/>
                          </a:solidFill>
                        </a:rPr>
                        <a:t> </a:t>
                      </a:r>
                      <a:r>
                        <a:rPr lang="fr-FR" sz="1400" dirty="0" err="1">
                          <a:solidFill>
                            <a:schemeClr val="bg1"/>
                          </a:solidFill>
                        </a:rPr>
                        <a:t>maps</a:t>
                      </a:r>
                      <a:endParaRPr lang="fr-FR" sz="1400" dirty="0">
                        <a:solidFill>
                          <a:schemeClr val="bg1"/>
                        </a:solidFill>
                      </a:endParaRPr>
                    </a:p>
                  </a:txBody>
                  <a:tcPr anchor="ctr">
                    <a:lnL w="12700"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r>
                        <a:rPr lang="fr-FR" sz="1400" dirty="0">
                          <a:solidFill>
                            <a:schemeClr val="bg1"/>
                          </a:solidFill>
                        </a:rPr>
                        <a:t>Training</a:t>
                      </a:r>
                    </a:p>
                  </a:txBody>
                  <a:tcPr>
                    <a:lnL w="12700" cap="flat" cmpd="sng" algn="ctr">
                      <a:solidFill>
                        <a:schemeClr val="accent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fr-FR" sz="1400" dirty="0"/>
                        <a:t>X</a:t>
                      </a:r>
                    </a:p>
                  </a:txBody>
                  <a:tcPr anchor="ctr">
                    <a:lnL w="12700"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400" dirty="0"/>
                        <a:t>X</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1400" dirty="0"/>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1400" dirty="0"/>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400" b="1" dirty="0">
                          <a:solidFill>
                            <a:schemeClr val="accent2"/>
                          </a:solidFill>
                        </a:rPr>
                        <a:t>X</a:t>
                      </a:r>
                    </a:p>
                  </a:txBody>
                  <a:tcPr anchor="ctr">
                    <a:lnL w="12700" cap="flat" cmpd="sng" algn="ctr">
                      <a:solidFill>
                        <a:schemeClr val="accent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04367638"/>
                  </a:ext>
                </a:extLst>
              </a:tr>
              <a:tr h="370840">
                <a:tc vMerge="1">
                  <a:txBody>
                    <a:bodyPr/>
                    <a:lstStyle/>
                    <a:p>
                      <a:endParaRPr lang="fr-FR" sz="1400" dirty="0"/>
                    </a:p>
                  </a:txBody>
                  <a:tcPr>
                    <a:lnL w="12700"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400" dirty="0">
                          <a:solidFill>
                            <a:schemeClr val="bg1"/>
                          </a:solidFill>
                        </a:rPr>
                        <a:t>Certification</a:t>
                      </a:r>
                    </a:p>
                  </a:txBody>
                  <a:tcPr>
                    <a:lnL w="12700" cap="flat" cmpd="sng" algn="ctr">
                      <a:solidFill>
                        <a:schemeClr val="accent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fr-FR" sz="1400" dirty="0"/>
                        <a:t>X</a:t>
                      </a:r>
                    </a:p>
                  </a:txBody>
                  <a:tcPr anchor="ctr">
                    <a:lnL w="12700"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1400" dirty="0"/>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1400" dirty="0"/>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1400" dirty="0"/>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1400" dirty="0"/>
                    </a:p>
                  </a:txBody>
                  <a:tcPr anchor="ctr">
                    <a:lnL w="12700" cap="flat" cmpd="sng" algn="ctr">
                      <a:solidFill>
                        <a:schemeClr val="accent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50036552"/>
                  </a:ext>
                </a:extLst>
              </a:tr>
              <a:tr h="370840">
                <a:tc vMerge="1">
                  <a:txBody>
                    <a:bodyPr/>
                    <a:lstStyle/>
                    <a:p>
                      <a:endParaRPr lang="fr-FR" sz="1400" dirty="0"/>
                    </a:p>
                  </a:txBody>
                  <a:tcPr>
                    <a:lnL w="12700"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400" dirty="0" err="1">
                          <a:solidFill>
                            <a:schemeClr val="bg1"/>
                          </a:solidFill>
                        </a:rPr>
                        <a:t>Industry</a:t>
                      </a:r>
                      <a:endParaRPr lang="fr-FR" sz="1400" dirty="0">
                        <a:solidFill>
                          <a:schemeClr val="bg1"/>
                        </a:solidFill>
                      </a:endParaRPr>
                    </a:p>
                  </a:txBody>
                  <a:tcPr>
                    <a:lnL w="12700" cap="flat" cmpd="sng" algn="ctr">
                      <a:solidFill>
                        <a:schemeClr val="accent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fr-FR" sz="1400" b="1" dirty="0">
                          <a:solidFill>
                            <a:schemeClr val="accent2"/>
                          </a:solidFill>
                        </a:rPr>
                        <a:t>X</a:t>
                      </a:r>
                    </a:p>
                  </a:txBody>
                  <a:tcPr anchor="ctr">
                    <a:lnL w="12700"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400" dirty="0"/>
                        <a:t>X</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400" dirty="0"/>
                        <a:t>X</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1400" dirty="0"/>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1400" dirty="0"/>
                    </a:p>
                  </a:txBody>
                  <a:tcPr anchor="ctr">
                    <a:lnL w="12700" cap="flat" cmpd="sng" algn="ctr">
                      <a:solidFill>
                        <a:schemeClr val="accent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65209807"/>
                  </a:ext>
                </a:extLst>
              </a:tr>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bg1"/>
                          </a:solidFill>
                        </a:rPr>
                        <a:t>Territorial animation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hMerge="1">
                  <a:txBody>
                    <a:bodyPr/>
                    <a:lstStyle/>
                    <a:p>
                      <a:endParaRPr lang="fr-FR"/>
                    </a:p>
                  </a:txBody>
                  <a:tcPr/>
                </a:tc>
                <a:tc>
                  <a:txBody>
                    <a:bodyPr/>
                    <a:lstStyle/>
                    <a:p>
                      <a:pPr algn="ctr"/>
                      <a:endParaRPr lang="fr-FR" sz="1400" dirty="0"/>
                    </a:p>
                  </a:txBody>
                  <a:tcPr anchor="ctr">
                    <a:lnL w="12700"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400" dirty="0"/>
                        <a:t>X</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400" dirty="0"/>
                        <a:t>X</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400" b="1" dirty="0">
                          <a:solidFill>
                            <a:schemeClr val="accent2"/>
                          </a:solidFill>
                        </a:rPr>
                        <a:t>X</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400" dirty="0"/>
                        <a:t>X</a:t>
                      </a:r>
                    </a:p>
                  </a:txBody>
                  <a:tcPr anchor="ctr">
                    <a:lnL w="12700" cap="flat" cmpd="sng" algn="ctr">
                      <a:solidFill>
                        <a:schemeClr val="accent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30656446"/>
                  </a:ext>
                </a:extLst>
              </a:tr>
              <a:tr h="370840">
                <a:tc gridSpan="2">
                  <a:txBody>
                    <a:bodyPr/>
                    <a:lstStyle/>
                    <a:p>
                      <a:r>
                        <a:rPr lang="fr-FR" sz="1400" dirty="0" err="1">
                          <a:solidFill>
                            <a:schemeClr val="bg1"/>
                          </a:solidFill>
                        </a:rPr>
                        <a:t>Incubators</a:t>
                      </a:r>
                      <a:endParaRPr lang="fr-FR" sz="1400"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hMerge="1">
                  <a:txBody>
                    <a:bodyPr/>
                    <a:lstStyle/>
                    <a:p>
                      <a:endParaRPr lang="fr-FR"/>
                    </a:p>
                  </a:txBody>
                  <a:tcPr/>
                </a:tc>
                <a:tc>
                  <a:txBody>
                    <a:bodyPr/>
                    <a:lstStyle/>
                    <a:p>
                      <a:pPr algn="ctr"/>
                      <a:r>
                        <a:rPr lang="fr-FR" sz="1400" dirty="0"/>
                        <a:t>X</a:t>
                      </a:r>
                    </a:p>
                  </a:txBody>
                  <a:tcPr anchor="ctr">
                    <a:lnL w="12700"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1400" dirty="0"/>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1400" dirty="0"/>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1400" dirty="0"/>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400" dirty="0"/>
                        <a:t>X</a:t>
                      </a:r>
                    </a:p>
                  </a:txBody>
                  <a:tcPr anchor="ctr">
                    <a:lnL w="12700" cap="flat" cmpd="sng" algn="ctr">
                      <a:solidFill>
                        <a:schemeClr val="accent5"/>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6628860"/>
                  </a:ext>
                </a:extLst>
              </a:tr>
            </a:tbl>
          </a:graphicData>
        </a:graphic>
      </p:graphicFrame>
    </p:spTree>
    <p:extLst>
      <p:ext uri="{BB962C8B-B14F-4D97-AF65-F5344CB8AC3E}">
        <p14:creationId xmlns:p14="http://schemas.microsoft.com/office/powerpoint/2010/main" val="2619523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etp4hpc.eu/img/image/fotos/european-commission.jpg?&amp;w=1200&amp;h=706&amp;sx=0&amp;sy=311.51&amp;sw=3648&amp;sh=2145.88&amp;zc=&amp;q=100">
            <a:extLst>
              <a:ext uri="{FF2B5EF4-FFF2-40B4-BE49-F238E27FC236}">
                <a16:creationId xmlns:a16="http://schemas.microsoft.com/office/drawing/2014/main" id="{7343191A-D845-0946-A5FD-713C38C9D1B9}"/>
              </a:ext>
            </a:extLst>
          </p:cNvPr>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a:ext>
            </a:extLst>
          </a:blip>
          <a:srcRect/>
          <a:stretch/>
        </p:blipFill>
        <p:spPr bwMode="auto">
          <a:xfrm>
            <a:off x="285750" y="285751"/>
            <a:ext cx="7207074" cy="627904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2A36633-362E-ED4D-8E0B-8E38474E33F5}"/>
              </a:ext>
            </a:extLst>
          </p:cNvPr>
          <p:cNvSpPr/>
          <p:nvPr/>
        </p:nvSpPr>
        <p:spPr>
          <a:xfrm>
            <a:off x="1061357" y="647700"/>
            <a:ext cx="10349593" cy="542925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2000" tIns="612000" rIns="612000" rtlCol="0" anchor="t"/>
          <a:lstStyle/>
          <a:p>
            <a:r>
              <a:rPr lang="en-US" sz="2800" b="1" dirty="0"/>
              <a:t>SU-ICT-03-2018</a:t>
            </a:r>
          </a:p>
          <a:p>
            <a:endParaRPr lang="en-US" dirty="0"/>
          </a:p>
          <a:p>
            <a:endParaRPr lang="fr-FR" sz="1600" dirty="0">
              <a:latin typeface="Arial" panose="020B0604020202020204" pitchFamily="34" charset="0"/>
              <a:cs typeface="Arial" panose="020B0604020202020204" pitchFamily="34" charset="0"/>
            </a:endParaRPr>
          </a:p>
          <a:p>
            <a:r>
              <a:rPr lang="fr-FR" sz="1600" b="1" dirty="0">
                <a:solidFill>
                  <a:schemeClr val="bg2"/>
                </a:solidFill>
                <a:latin typeface="Arial" panose="020B0604020202020204" pitchFamily="34" charset="0"/>
                <a:cs typeface="Arial" panose="020B0604020202020204" pitchFamily="34" charset="0"/>
              </a:rPr>
              <a:t>The objective of </a:t>
            </a:r>
            <a:r>
              <a:rPr lang="fr-FR" sz="1600" b="1" dirty="0" err="1">
                <a:solidFill>
                  <a:schemeClr val="bg2"/>
                </a:solidFill>
                <a:latin typeface="Arial" panose="020B0604020202020204" pitchFamily="34" charset="0"/>
                <a:cs typeface="Arial" panose="020B0604020202020204" pitchFamily="34" charset="0"/>
              </a:rPr>
              <a:t>this</a:t>
            </a:r>
            <a:r>
              <a:rPr lang="fr-FR" sz="1600" b="1" dirty="0">
                <a:solidFill>
                  <a:schemeClr val="bg2"/>
                </a:solidFill>
                <a:latin typeface="Arial" panose="020B0604020202020204" pitchFamily="34" charset="0"/>
                <a:cs typeface="Arial" panose="020B0604020202020204" pitchFamily="34" charset="0"/>
              </a:rPr>
              <a:t> topic </a:t>
            </a:r>
            <a:r>
              <a:rPr lang="fr-FR" sz="1600" b="1" dirty="0" err="1">
                <a:solidFill>
                  <a:schemeClr val="bg2"/>
                </a:solidFill>
                <a:latin typeface="Arial" panose="020B0604020202020204" pitchFamily="34" charset="0"/>
                <a:cs typeface="Arial" panose="020B0604020202020204" pitchFamily="34" charset="0"/>
              </a:rPr>
              <a:t>is</a:t>
            </a:r>
            <a:r>
              <a:rPr lang="fr-FR" sz="1600" b="1" dirty="0">
                <a:solidFill>
                  <a:schemeClr val="bg2"/>
                </a:solidFill>
                <a:latin typeface="Arial" panose="020B0604020202020204" pitchFamily="34" charset="0"/>
                <a:cs typeface="Arial" panose="020B0604020202020204" pitchFamily="34" charset="0"/>
              </a:rPr>
              <a:t> to </a:t>
            </a:r>
            <a:r>
              <a:rPr lang="fr-FR" sz="1600" b="1" dirty="0" err="1">
                <a:solidFill>
                  <a:schemeClr val="bg2"/>
                </a:solidFill>
                <a:latin typeface="Arial" panose="020B0604020202020204" pitchFamily="34" charset="0"/>
                <a:cs typeface="Arial" panose="020B0604020202020204" pitchFamily="34" charset="0"/>
              </a:rPr>
              <a:t>scale</a:t>
            </a:r>
            <a:r>
              <a:rPr lang="fr-FR" sz="1600" b="1" dirty="0">
                <a:solidFill>
                  <a:schemeClr val="bg2"/>
                </a:solidFill>
                <a:latin typeface="Arial" panose="020B0604020202020204" pitchFamily="34" charset="0"/>
                <a:cs typeface="Arial" panose="020B0604020202020204" pitchFamily="34" charset="0"/>
              </a:rPr>
              <a:t> up </a:t>
            </a:r>
            <a:r>
              <a:rPr lang="fr-FR" sz="1600" b="1" dirty="0" err="1">
                <a:solidFill>
                  <a:schemeClr val="bg2"/>
                </a:solidFill>
                <a:latin typeface="Arial" panose="020B0604020202020204" pitchFamily="34" charset="0"/>
                <a:cs typeface="Arial" panose="020B0604020202020204" pitchFamily="34" charset="0"/>
              </a:rPr>
              <a:t>existing</a:t>
            </a:r>
            <a:r>
              <a:rPr lang="fr-FR" sz="1600" b="1" dirty="0">
                <a:solidFill>
                  <a:schemeClr val="bg2"/>
                </a:solidFill>
                <a:latin typeface="Arial" panose="020B0604020202020204" pitchFamily="34" charset="0"/>
                <a:cs typeface="Arial" panose="020B0604020202020204" pitchFamily="34" charset="0"/>
              </a:rPr>
              <a:t> </a:t>
            </a:r>
            <a:r>
              <a:rPr lang="fr-FR" sz="1600" b="1" dirty="0" err="1">
                <a:solidFill>
                  <a:schemeClr val="bg2"/>
                </a:solidFill>
                <a:latin typeface="Arial" panose="020B0604020202020204" pitchFamily="34" charset="0"/>
                <a:cs typeface="Arial" panose="020B0604020202020204" pitchFamily="34" charset="0"/>
              </a:rPr>
              <a:t>research</a:t>
            </a:r>
            <a:r>
              <a:rPr lang="fr-FR" sz="1600" b="1" dirty="0">
                <a:solidFill>
                  <a:schemeClr val="bg2"/>
                </a:solidFill>
                <a:latin typeface="Arial" panose="020B0604020202020204" pitchFamily="34" charset="0"/>
                <a:cs typeface="Arial" panose="020B0604020202020204" pitchFamily="34" charset="0"/>
              </a:rPr>
              <a:t> for the </a:t>
            </a:r>
            <a:r>
              <a:rPr lang="fr-FR" sz="1600" b="1" dirty="0" err="1">
                <a:solidFill>
                  <a:schemeClr val="bg2"/>
                </a:solidFill>
                <a:latin typeface="Arial" panose="020B0604020202020204" pitchFamily="34" charset="0"/>
                <a:cs typeface="Arial" panose="020B0604020202020204" pitchFamily="34" charset="0"/>
              </a:rPr>
              <a:t>benefit</a:t>
            </a:r>
            <a:r>
              <a:rPr lang="fr-FR" sz="1600" b="1" dirty="0">
                <a:solidFill>
                  <a:schemeClr val="bg2"/>
                </a:solidFill>
                <a:latin typeface="Arial" panose="020B0604020202020204" pitchFamily="34" charset="0"/>
                <a:cs typeface="Arial" panose="020B0604020202020204" pitchFamily="34" charset="0"/>
              </a:rPr>
              <a:t> of the </a:t>
            </a:r>
            <a:r>
              <a:rPr lang="fr-FR" sz="1600" b="1" dirty="0" err="1">
                <a:solidFill>
                  <a:schemeClr val="bg2"/>
                </a:solidFill>
                <a:latin typeface="Arial" panose="020B0604020202020204" pitchFamily="34" charset="0"/>
                <a:cs typeface="Arial" panose="020B0604020202020204" pitchFamily="34" charset="0"/>
              </a:rPr>
              <a:t>cybersecurity</a:t>
            </a:r>
            <a:r>
              <a:rPr lang="fr-FR" sz="1600" b="1" dirty="0">
                <a:solidFill>
                  <a:schemeClr val="bg2"/>
                </a:solidFill>
                <a:latin typeface="Arial" panose="020B0604020202020204" pitchFamily="34" charset="0"/>
                <a:cs typeface="Arial" panose="020B0604020202020204" pitchFamily="34" charset="0"/>
              </a:rPr>
              <a:t> of the Digital Single </a:t>
            </a:r>
            <a:r>
              <a:rPr lang="fr-FR" sz="1600" b="1" dirty="0" err="1">
                <a:solidFill>
                  <a:schemeClr val="bg2"/>
                </a:solidFill>
                <a:latin typeface="Arial" panose="020B0604020202020204" pitchFamily="34" charset="0"/>
                <a:cs typeface="Arial" panose="020B0604020202020204" pitchFamily="34" charset="0"/>
              </a:rPr>
              <a:t>Market</a:t>
            </a:r>
            <a:r>
              <a:rPr lang="fr-FR" sz="1600" b="1" dirty="0">
                <a:solidFill>
                  <a:schemeClr val="bg2"/>
                </a:solidFill>
                <a:latin typeface="Arial" panose="020B0604020202020204" pitchFamily="34" charset="0"/>
                <a:cs typeface="Arial" panose="020B0604020202020204" pitchFamily="34" charset="0"/>
              </a:rPr>
              <a:t>, </a:t>
            </a:r>
            <a:r>
              <a:rPr lang="fr-FR" sz="1600" b="1" dirty="0" err="1">
                <a:solidFill>
                  <a:schemeClr val="bg2"/>
                </a:solidFill>
                <a:latin typeface="Arial" panose="020B0604020202020204" pitchFamily="34" charset="0"/>
                <a:cs typeface="Arial" panose="020B0604020202020204" pitchFamily="34" charset="0"/>
              </a:rPr>
              <a:t>with</a:t>
            </a:r>
            <a:r>
              <a:rPr lang="fr-FR" sz="1600" b="1" dirty="0">
                <a:solidFill>
                  <a:schemeClr val="bg2"/>
                </a:solidFill>
                <a:latin typeface="Arial" panose="020B0604020202020204" pitchFamily="34" charset="0"/>
                <a:cs typeface="Arial" panose="020B0604020202020204" pitchFamily="34" charset="0"/>
              </a:rPr>
              <a:t> solutions </a:t>
            </a:r>
            <a:r>
              <a:rPr lang="fr-FR" sz="1600" b="1" dirty="0" err="1">
                <a:solidFill>
                  <a:schemeClr val="bg2"/>
                </a:solidFill>
                <a:latin typeface="Arial" panose="020B0604020202020204" pitchFamily="34" charset="0"/>
                <a:cs typeface="Arial" panose="020B0604020202020204" pitchFamily="34" charset="0"/>
              </a:rPr>
              <a:t>that</a:t>
            </a:r>
            <a:r>
              <a:rPr lang="fr-FR" sz="1600" b="1" dirty="0">
                <a:solidFill>
                  <a:schemeClr val="bg2"/>
                </a:solidFill>
                <a:latin typeface="Arial" panose="020B0604020202020204" pitchFamily="34" charset="0"/>
                <a:cs typeface="Arial" panose="020B0604020202020204" pitchFamily="34" charset="0"/>
              </a:rPr>
              <a:t> </a:t>
            </a:r>
            <a:r>
              <a:rPr lang="fr-FR" sz="1600" b="1" dirty="0" err="1">
                <a:solidFill>
                  <a:schemeClr val="bg2"/>
                </a:solidFill>
                <a:latin typeface="Arial" panose="020B0604020202020204" pitchFamily="34" charset="0"/>
                <a:cs typeface="Arial" panose="020B0604020202020204" pitchFamily="34" charset="0"/>
              </a:rPr>
              <a:t>can</a:t>
            </a:r>
            <a:r>
              <a:rPr lang="fr-FR" sz="1600" b="1" dirty="0">
                <a:solidFill>
                  <a:schemeClr val="bg2"/>
                </a:solidFill>
                <a:latin typeface="Arial" panose="020B0604020202020204" pitchFamily="34" charset="0"/>
                <a:cs typeface="Arial" panose="020B0604020202020204" pitchFamily="34" charset="0"/>
              </a:rPr>
              <a:t> </a:t>
            </a:r>
            <a:r>
              <a:rPr lang="fr-FR" sz="1600" b="1" dirty="0" err="1">
                <a:solidFill>
                  <a:schemeClr val="bg2"/>
                </a:solidFill>
                <a:latin typeface="Arial" panose="020B0604020202020204" pitchFamily="34" charset="0"/>
                <a:cs typeface="Arial" panose="020B0604020202020204" pitchFamily="34" charset="0"/>
              </a:rPr>
              <a:t>be</a:t>
            </a:r>
            <a:r>
              <a:rPr lang="fr-FR" sz="1600" b="1" dirty="0">
                <a:solidFill>
                  <a:schemeClr val="bg2"/>
                </a:solidFill>
                <a:latin typeface="Arial" panose="020B0604020202020204" pitchFamily="34" charset="0"/>
                <a:cs typeface="Arial" panose="020B0604020202020204" pitchFamily="34" charset="0"/>
              </a:rPr>
              <a:t> </a:t>
            </a:r>
            <a:r>
              <a:rPr lang="fr-FR" sz="1600" b="1" dirty="0" err="1">
                <a:solidFill>
                  <a:schemeClr val="bg2"/>
                </a:solidFill>
                <a:latin typeface="Arial" panose="020B0604020202020204" pitchFamily="34" charset="0"/>
                <a:cs typeface="Arial" panose="020B0604020202020204" pitchFamily="34" charset="0"/>
              </a:rPr>
              <a:t>marketable</a:t>
            </a:r>
            <a:r>
              <a:rPr lang="fr-FR" sz="1600" b="1" dirty="0">
                <a:solidFill>
                  <a:schemeClr val="bg2"/>
                </a:solidFill>
                <a:latin typeface="Arial" panose="020B0604020202020204" pitchFamily="34" charset="0"/>
                <a:cs typeface="Arial" panose="020B0604020202020204" pitchFamily="34" charset="0"/>
              </a:rPr>
              <a:t>. </a:t>
            </a:r>
          </a:p>
          <a:p>
            <a:endParaRPr lang="fr-FR" sz="1600" b="1" dirty="0">
              <a:solidFill>
                <a:schemeClr val="bg2"/>
              </a:solidFill>
              <a:latin typeface="Arial" panose="020B0604020202020204" pitchFamily="34" charset="0"/>
              <a:cs typeface="Arial" panose="020B0604020202020204" pitchFamily="34" charset="0"/>
            </a:endParaRPr>
          </a:p>
          <a:p>
            <a:r>
              <a:rPr lang="fr-FR" sz="1600" b="1" dirty="0">
                <a:solidFill>
                  <a:schemeClr val="bg2"/>
                </a:solidFill>
                <a:latin typeface="Arial" panose="020B0604020202020204" pitchFamily="34" charset="0"/>
                <a:cs typeface="Arial" panose="020B0604020202020204" pitchFamily="34" charset="0"/>
              </a:rPr>
              <a:t>For </a:t>
            </a:r>
            <a:r>
              <a:rPr lang="fr-FR" sz="1600" b="1" dirty="0" err="1">
                <a:solidFill>
                  <a:schemeClr val="bg2"/>
                </a:solidFill>
                <a:latin typeface="Arial" panose="020B0604020202020204" pitchFamily="34" charset="0"/>
                <a:cs typeface="Arial" panose="020B0604020202020204" pitchFamily="34" charset="0"/>
              </a:rPr>
              <a:t>this</a:t>
            </a:r>
            <a:r>
              <a:rPr lang="fr-FR" sz="1600" b="1" dirty="0">
                <a:solidFill>
                  <a:schemeClr val="bg2"/>
                </a:solidFill>
                <a:latin typeface="Arial" panose="020B0604020202020204" pitchFamily="34" charset="0"/>
                <a:cs typeface="Arial" panose="020B0604020202020204" pitchFamily="34" charset="0"/>
              </a:rPr>
              <a:t>, participants </a:t>
            </a:r>
            <a:r>
              <a:rPr lang="fr-FR" sz="1600" b="1" dirty="0" err="1">
                <a:solidFill>
                  <a:schemeClr val="bg2"/>
                </a:solidFill>
                <a:latin typeface="Arial" panose="020B0604020202020204" pitchFamily="34" charset="0"/>
                <a:cs typeface="Arial" panose="020B0604020202020204" pitchFamily="34" charset="0"/>
              </a:rPr>
              <a:t>should</a:t>
            </a:r>
            <a:r>
              <a:rPr lang="fr-FR" sz="1600" b="1" dirty="0">
                <a:solidFill>
                  <a:schemeClr val="bg2"/>
                </a:solidFill>
                <a:latin typeface="Arial" panose="020B0604020202020204" pitchFamily="34" charset="0"/>
                <a:cs typeface="Arial" panose="020B0604020202020204" pitchFamily="34" charset="0"/>
              </a:rPr>
              <a:t> in </a:t>
            </a:r>
            <a:r>
              <a:rPr lang="fr-FR" sz="1600" b="1" dirty="0" err="1">
                <a:solidFill>
                  <a:schemeClr val="bg2"/>
                </a:solidFill>
                <a:latin typeface="Arial" panose="020B0604020202020204" pitchFamily="34" charset="0"/>
                <a:cs typeface="Arial" panose="020B0604020202020204" pitchFamily="34" charset="0"/>
              </a:rPr>
              <a:t>parallel</a:t>
            </a:r>
            <a:r>
              <a:rPr lang="fr-FR" sz="1600" b="1" dirty="0">
                <a:solidFill>
                  <a:schemeClr val="bg2"/>
                </a:solidFill>
                <a:latin typeface="Arial" panose="020B0604020202020204" pitchFamily="34" charset="0"/>
                <a:cs typeface="Arial" panose="020B0604020202020204" pitchFamily="34" charset="0"/>
              </a:rPr>
              <a:t> propose, test, </a:t>
            </a:r>
            <a:r>
              <a:rPr lang="fr-FR" sz="1600" b="1" dirty="0" err="1">
                <a:solidFill>
                  <a:schemeClr val="bg2"/>
                </a:solidFill>
                <a:latin typeface="Arial" panose="020B0604020202020204" pitchFamily="34" charset="0"/>
                <a:cs typeface="Arial" panose="020B0604020202020204" pitchFamily="34" charset="0"/>
              </a:rPr>
              <a:t>validate</a:t>
            </a:r>
            <a:r>
              <a:rPr lang="fr-FR" sz="1600" b="1" dirty="0">
                <a:solidFill>
                  <a:schemeClr val="bg2"/>
                </a:solidFill>
                <a:latin typeface="Arial" panose="020B0604020202020204" pitchFamily="34" charset="0"/>
                <a:cs typeface="Arial" panose="020B0604020202020204" pitchFamily="34" charset="0"/>
              </a:rPr>
              <a:t> and exploit the possible </a:t>
            </a:r>
            <a:r>
              <a:rPr lang="fr-FR" sz="1600" b="1" dirty="0" err="1">
                <a:solidFill>
                  <a:schemeClr val="bg2"/>
                </a:solidFill>
                <a:latin typeface="Arial" panose="020B0604020202020204" pitchFamily="34" charset="0"/>
                <a:cs typeface="Arial" panose="020B0604020202020204" pitchFamily="34" charset="0"/>
              </a:rPr>
              <a:t>organisational</a:t>
            </a:r>
            <a:r>
              <a:rPr lang="fr-FR" sz="1600" b="1" dirty="0">
                <a:solidFill>
                  <a:schemeClr val="bg2"/>
                </a:solidFill>
                <a:latin typeface="Arial" panose="020B0604020202020204" pitchFamily="34" charset="0"/>
                <a:cs typeface="Arial" panose="020B0604020202020204" pitchFamily="34" charset="0"/>
              </a:rPr>
              <a:t>, </a:t>
            </a:r>
            <a:r>
              <a:rPr lang="fr-FR" sz="1600" b="1" dirty="0" err="1">
                <a:solidFill>
                  <a:schemeClr val="bg2"/>
                </a:solidFill>
                <a:latin typeface="Arial" panose="020B0604020202020204" pitchFamily="34" charset="0"/>
                <a:cs typeface="Arial" panose="020B0604020202020204" pitchFamily="34" charset="0"/>
              </a:rPr>
              <a:t>functional</a:t>
            </a:r>
            <a:r>
              <a:rPr lang="fr-FR" sz="1600" b="1" dirty="0">
                <a:solidFill>
                  <a:schemeClr val="bg2"/>
                </a:solidFill>
                <a:latin typeface="Arial" panose="020B0604020202020204" pitchFamily="34" charset="0"/>
                <a:cs typeface="Arial" panose="020B0604020202020204" pitchFamily="34" charset="0"/>
              </a:rPr>
              <a:t>, </a:t>
            </a:r>
            <a:r>
              <a:rPr lang="fr-FR" sz="1600" b="1" dirty="0" err="1">
                <a:solidFill>
                  <a:schemeClr val="bg2"/>
                </a:solidFill>
                <a:latin typeface="Arial" panose="020B0604020202020204" pitchFamily="34" charset="0"/>
                <a:cs typeface="Arial" panose="020B0604020202020204" pitchFamily="34" charset="0"/>
              </a:rPr>
              <a:t>procedural</a:t>
            </a:r>
            <a:r>
              <a:rPr lang="fr-FR" sz="1600" b="1" dirty="0">
                <a:solidFill>
                  <a:schemeClr val="bg2"/>
                </a:solidFill>
                <a:latin typeface="Arial" panose="020B0604020202020204" pitchFamily="34" charset="0"/>
                <a:cs typeface="Arial" panose="020B0604020202020204" pitchFamily="34" charset="0"/>
              </a:rPr>
              <a:t>, </a:t>
            </a:r>
            <a:r>
              <a:rPr lang="fr-FR" sz="1600" b="1" dirty="0" err="1">
                <a:solidFill>
                  <a:schemeClr val="bg2"/>
                </a:solidFill>
                <a:latin typeface="Arial" panose="020B0604020202020204" pitchFamily="34" charset="0"/>
                <a:cs typeface="Arial" panose="020B0604020202020204" pitchFamily="34" charset="0"/>
              </a:rPr>
              <a:t>technological</a:t>
            </a:r>
            <a:r>
              <a:rPr lang="fr-FR" sz="1600" b="1" dirty="0">
                <a:solidFill>
                  <a:schemeClr val="bg2"/>
                </a:solidFill>
                <a:latin typeface="Arial" panose="020B0604020202020204" pitchFamily="34" charset="0"/>
                <a:cs typeface="Arial" panose="020B0604020202020204" pitchFamily="34" charset="0"/>
              </a:rPr>
              <a:t> and </a:t>
            </a:r>
            <a:r>
              <a:rPr lang="fr-FR" sz="1600" b="1" dirty="0" err="1">
                <a:solidFill>
                  <a:schemeClr val="bg2"/>
                </a:solidFill>
                <a:latin typeface="Arial" panose="020B0604020202020204" pitchFamily="34" charset="0"/>
                <a:cs typeface="Arial" panose="020B0604020202020204" pitchFamily="34" charset="0"/>
              </a:rPr>
              <a:t>operational</a:t>
            </a:r>
            <a:r>
              <a:rPr lang="fr-FR" sz="1600" b="1" dirty="0">
                <a:solidFill>
                  <a:schemeClr val="bg2"/>
                </a:solidFill>
                <a:latin typeface="Arial" panose="020B0604020202020204" pitchFamily="34" charset="0"/>
                <a:cs typeface="Arial" panose="020B0604020202020204" pitchFamily="34" charset="0"/>
              </a:rPr>
              <a:t> setup of a </a:t>
            </a:r>
            <a:r>
              <a:rPr lang="fr-FR" sz="1600" b="1" dirty="0" err="1">
                <a:solidFill>
                  <a:schemeClr val="bg2"/>
                </a:solidFill>
                <a:latin typeface="Arial" panose="020B0604020202020204" pitchFamily="34" charset="0"/>
                <a:cs typeface="Arial" panose="020B0604020202020204" pitchFamily="34" charset="0"/>
              </a:rPr>
              <a:t>cybersecurity</a:t>
            </a:r>
            <a:r>
              <a:rPr lang="fr-FR" sz="1600" b="1" dirty="0">
                <a:solidFill>
                  <a:schemeClr val="bg2"/>
                </a:solidFill>
                <a:latin typeface="Arial" panose="020B0604020202020204" pitchFamily="34" charset="0"/>
                <a:cs typeface="Arial" panose="020B0604020202020204" pitchFamily="34" charset="0"/>
              </a:rPr>
              <a:t> </a:t>
            </a:r>
            <a:r>
              <a:rPr lang="fr-FR" sz="1600" b="1" dirty="0" err="1">
                <a:solidFill>
                  <a:schemeClr val="bg2"/>
                </a:solidFill>
                <a:latin typeface="Arial" panose="020B0604020202020204" pitchFamily="34" charset="0"/>
                <a:cs typeface="Arial" panose="020B0604020202020204" pitchFamily="34" charset="0"/>
              </a:rPr>
              <a:t>competence</a:t>
            </a:r>
            <a:r>
              <a:rPr lang="fr-FR" sz="1600" b="1" dirty="0">
                <a:solidFill>
                  <a:schemeClr val="bg2"/>
                </a:solidFill>
                <a:latin typeface="Arial" panose="020B0604020202020204" pitchFamily="34" charset="0"/>
                <a:cs typeface="Arial" panose="020B0604020202020204" pitchFamily="34" charset="0"/>
              </a:rPr>
              <a:t> network. </a:t>
            </a:r>
          </a:p>
          <a:p>
            <a:endParaRPr lang="fr-FR" sz="1600" dirty="0">
              <a:solidFill>
                <a:schemeClr val="bg1">
                  <a:lumMod val="75000"/>
                </a:schemeClr>
              </a:solidFill>
              <a:latin typeface="Arial" panose="020B0604020202020204" pitchFamily="34" charset="0"/>
              <a:cs typeface="Arial" panose="020B0604020202020204" pitchFamily="34" charset="0"/>
            </a:endParaRPr>
          </a:p>
          <a:p>
            <a:r>
              <a:rPr lang="fr-FR" sz="1600" b="1" dirty="0" err="1">
                <a:latin typeface="Arial" panose="020B0604020202020204" pitchFamily="34" charset="0"/>
                <a:cs typeface="Arial" panose="020B0604020202020204" pitchFamily="34" charset="0"/>
              </a:rPr>
              <a:t>Research</a:t>
            </a:r>
            <a:r>
              <a:rPr lang="fr-FR" sz="1600" b="1" dirty="0">
                <a:latin typeface="Arial" panose="020B0604020202020204" pitchFamily="34" charset="0"/>
                <a:cs typeface="Arial" panose="020B0604020202020204" pitchFamily="34" charset="0"/>
              </a:rPr>
              <a:t>, </a:t>
            </a:r>
            <a:r>
              <a:rPr lang="fr-FR" sz="1600" b="1" dirty="0" err="1">
                <a:latin typeface="Arial" panose="020B0604020202020204" pitchFamily="34" charset="0"/>
                <a:cs typeface="Arial" panose="020B0604020202020204" pitchFamily="34" charset="0"/>
              </a:rPr>
              <a:t>development</a:t>
            </a:r>
            <a:r>
              <a:rPr lang="fr-FR" sz="1600" b="1" dirty="0">
                <a:latin typeface="Arial" panose="020B0604020202020204" pitchFamily="34" charset="0"/>
                <a:cs typeface="Arial" panose="020B0604020202020204" pitchFamily="34" charset="0"/>
              </a:rPr>
              <a:t> and innovation</a:t>
            </a:r>
            <a:r>
              <a:rPr lang="fr-FR" sz="1600" dirty="0">
                <a:solidFill>
                  <a:schemeClr val="bg1">
                    <a:lumMod val="75000"/>
                  </a:schemeClr>
                </a:solidFill>
                <a:latin typeface="Arial" panose="020B0604020202020204" pitchFamily="34" charset="0"/>
                <a:cs typeface="Arial" panose="020B0604020202020204" pitchFamily="34" charset="0"/>
              </a:rPr>
              <a:t> in </a:t>
            </a:r>
            <a:r>
              <a:rPr lang="fr-FR" sz="1600" dirty="0" err="1">
                <a:solidFill>
                  <a:schemeClr val="bg1">
                    <a:lumMod val="75000"/>
                  </a:schemeClr>
                </a:solidFill>
                <a:latin typeface="Arial" panose="020B0604020202020204" pitchFamily="34" charset="0"/>
                <a:cs typeface="Arial" panose="020B0604020202020204" pitchFamily="34" charset="0"/>
              </a:rPr>
              <a:t>next</a:t>
            </a:r>
            <a:r>
              <a:rPr lang="fr-FR" sz="1600" dirty="0">
                <a:solidFill>
                  <a:schemeClr val="bg1">
                    <a:lumMod val="75000"/>
                  </a:schemeClr>
                </a:solidFill>
                <a:latin typeface="Arial" panose="020B0604020202020204" pitchFamily="34" charset="0"/>
                <a:cs typeface="Arial" panose="020B0604020202020204" pitchFamily="34" charset="0"/>
              </a:rPr>
              <a:t> </a:t>
            </a:r>
            <a:r>
              <a:rPr lang="fr-FR" sz="1600" dirty="0" err="1">
                <a:solidFill>
                  <a:schemeClr val="bg1">
                    <a:lumMod val="75000"/>
                  </a:schemeClr>
                </a:solidFill>
                <a:latin typeface="Arial" panose="020B0604020202020204" pitchFamily="34" charset="0"/>
                <a:cs typeface="Arial" panose="020B0604020202020204" pitchFamily="34" charset="0"/>
              </a:rPr>
              <a:t>generation</a:t>
            </a:r>
            <a:r>
              <a:rPr lang="fr-FR" sz="1600" dirty="0">
                <a:solidFill>
                  <a:schemeClr val="bg1">
                    <a:lumMod val="75000"/>
                  </a:schemeClr>
                </a:solidFill>
                <a:latin typeface="Arial" panose="020B0604020202020204" pitchFamily="34" charset="0"/>
                <a:cs typeface="Arial" panose="020B0604020202020204" pitchFamily="34" charset="0"/>
              </a:rPr>
              <a:t> </a:t>
            </a:r>
            <a:r>
              <a:rPr lang="fr-FR" sz="1600" dirty="0" err="1">
                <a:solidFill>
                  <a:schemeClr val="bg1">
                    <a:lumMod val="75000"/>
                  </a:schemeClr>
                </a:solidFill>
                <a:latin typeface="Arial" panose="020B0604020202020204" pitchFamily="34" charset="0"/>
                <a:cs typeface="Arial" panose="020B0604020202020204" pitchFamily="34" charset="0"/>
              </a:rPr>
              <a:t>industrial</a:t>
            </a:r>
            <a:r>
              <a:rPr lang="fr-FR" sz="1600" dirty="0">
                <a:solidFill>
                  <a:schemeClr val="bg1">
                    <a:lumMod val="75000"/>
                  </a:schemeClr>
                </a:solidFill>
                <a:latin typeface="Arial" panose="020B0604020202020204" pitchFamily="34" charset="0"/>
                <a:cs typeface="Arial" panose="020B0604020202020204" pitchFamily="34" charset="0"/>
              </a:rPr>
              <a:t> and </a:t>
            </a:r>
            <a:r>
              <a:rPr lang="fr-FR" sz="1600" dirty="0" err="1">
                <a:solidFill>
                  <a:schemeClr val="bg1">
                    <a:lumMod val="75000"/>
                  </a:schemeClr>
                </a:solidFill>
                <a:latin typeface="Arial" panose="020B0604020202020204" pitchFamily="34" charset="0"/>
                <a:cs typeface="Arial" panose="020B0604020202020204" pitchFamily="34" charset="0"/>
              </a:rPr>
              <a:t>civilian</a:t>
            </a:r>
            <a:r>
              <a:rPr lang="fr-FR" sz="1600" dirty="0">
                <a:solidFill>
                  <a:schemeClr val="bg1">
                    <a:lumMod val="75000"/>
                  </a:schemeClr>
                </a:solidFill>
                <a:latin typeface="Arial" panose="020B0604020202020204" pitchFamily="34" charset="0"/>
                <a:cs typeface="Arial" panose="020B0604020202020204" pitchFamily="34" charset="0"/>
              </a:rPr>
              <a:t> </a:t>
            </a:r>
            <a:r>
              <a:rPr lang="fr-FR" sz="1600" dirty="0" err="1">
                <a:solidFill>
                  <a:schemeClr val="bg1">
                    <a:lumMod val="75000"/>
                  </a:schemeClr>
                </a:solidFill>
                <a:latin typeface="Arial" panose="020B0604020202020204" pitchFamily="34" charset="0"/>
                <a:cs typeface="Arial" panose="020B0604020202020204" pitchFamily="34" charset="0"/>
              </a:rPr>
              <a:t>cybersecurity</a:t>
            </a:r>
            <a:r>
              <a:rPr lang="fr-FR" sz="1600" dirty="0">
                <a:solidFill>
                  <a:schemeClr val="bg1">
                    <a:lumMod val="75000"/>
                  </a:schemeClr>
                </a:solidFill>
                <a:latin typeface="Arial" panose="020B0604020202020204" pitchFamily="34" charset="0"/>
                <a:cs typeface="Arial" panose="020B0604020202020204" pitchFamily="34" charset="0"/>
              </a:rPr>
              <a:t> technologies (</a:t>
            </a:r>
            <a:r>
              <a:rPr lang="fr-FR" sz="1600" dirty="0" err="1">
                <a:solidFill>
                  <a:schemeClr val="bg1">
                    <a:lumMod val="75000"/>
                  </a:schemeClr>
                </a:solidFill>
                <a:latin typeface="Arial" panose="020B0604020202020204" pitchFamily="34" charset="0"/>
                <a:cs typeface="Arial" panose="020B0604020202020204" pitchFamily="34" charset="0"/>
              </a:rPr>
              <a:t>including</a:t>
            </a:r>
            <a:r>
              <a:rPr lang="fr-FR" sz="1600" dirty="0">
                <a:solidFill>
                  <a:schemeClr val="bg1">
                    <a:lumMod val="75000"/>
                  </a:schemeClr>
                </a:solidFill>
                <a:latin typeface="Arial" panose="020B0604020202020204" pitchFamily="34" charset="0"/>
                <a:cs typeface="Arial" panose="020B0604020202020204" pitchFamily="34" charset="0"/>
              </a:rPr>
              <a:t> dual-use), applications and services </a:t>
            </a:r>
          </a:p>
          <a:p>
            <a:r>
              <a:rPr lang="fr-FR" sz="1600" b="1" dirty="0" err="1">
                <a:latin typeface="Arial" panose="020B0604020202020204" pitchFamily="34" charset="0"/>
                <a:cs typeface="Arial" panose="020B0604020202020204" pitchFamily="34" charset="0"/>
              </a:rPr>
              <a:t>Strengthen</a:t>
            </a:r>
            <a:r>
              <a:rPr lang="fr-FR" sz="1600" b="1" dirty="0">
                <a:latin typeface="Arial" panose="020B0604020202020204" pitchFamily="34" charset="0"/>
                <a:cs typeface="Arial" panose="020B0604020202020204" pitchFamily="34" charset="0"/>
              </a:rPr>
              <a:t> </a:t>
            </a:r>
            <a:r>
              <a:rPr lang="fr-FR" sz="1600" dirty="0" err="1">
                <a:solidFill>
                  <a:schemeClr val="bg1">
                    <a:lumMod val="75000"/>
                  </a:schemeClr>
                </a:solidFill>
                <a:latin typeface="Arial" panose="020B0604020202020204" pitchFamily="34" charset="0"/>
                <a:cs typeface="Arial" panose="020B0604020202020204" pitchFamily="34" charset="0"/>
              </a:rPr>
              <a:t>cybersecurity</a:t>
            </a:r>
            <a:r>
              <a:rPr lang="fr-FR" sz="1600" dirty="0">
                <a:solidFill>
                  <a:schemeClr val="bg1">
                    <a:lumMod val="75000"/>
                  </a:schemeClr>
                </a:solidFill>
                <a:latin typeface="Arial" panose="020B0604020202020204" pitchFamily="34" charset="0"/>
                <a:cs typeface="Arial" panose="020B0604020202020204" pitchFamily="34" charset="0"/>
              </a:rPr>
              <a:t> </a:t>
            </a:r>
            <a:r>
              <a:rPr lang="fr-FR" sz="1600" dirty="0" err="1">
                <a:solidFill>
                  <a:schemeClr val="bg1">
                    <a:lumMod val="75000"/>
                  </a:schemeClr>
                </a:solidFill>
                <a:latin typeface="Arial" panose="020B0604020202020204" pitchFamily="34" charset="0"/>
                <a:cs typeface="Arial" panose="020B0604020202020204" pitchFamily="34" charset="0"/>
              </a:rPr>
              <a:t>capacities</a:t>
            </a:r>
            <a:r>
              <a:rPr lang="fr-FR" sz="1600" dirty="0">
                <a:solidFill>
                  <a:schemeClr val="bg1">
                    <a:lumMod val="75000"/>
                  </a:schemeClr>
                </a:solidFill>
                <a:latin typeface="Arial" panose="020B0604020202020204" pitchFamily="34" charset="0"/>
                <a:cs typeface="Arial" panose="020B0604020202020204" pitchFamily="34" charset="0"/>
              </a:rPr>
              <a:t> </a:t>
            </a:r>
            <a:r>
              <a:rPr lang="fr-FR" sz="1600" dirty="0" err="1">
                <a:solidFill>
                  <a:schemeClr val="bg1">
                    <a:lumMod val="75000"/>
                  </a:schemeClr>
                </a:solidFill>
                <a:latin typeface="Arial" panose="020B0604020202020204" pitchFamily="34" charset="0"/>
                <a:cs typeface="Arial" panose="020B0604020202020204" pitchFamily="34" charset="0"/>
              </a:rPr>
              <a:t>across</a:t>
            </a:r>
            <a:r>
              <a:rPr lang="fr-FR" sz="1600" dirty="0">
                <a:solidFill>
                  <a:schemeClr val="bg1">
                    <a:lumMod val="75000"/>
                  </a:schemeClr>
                </a:solidFill>
                <a:latin typeface="Arial" panose="020B0604020202020204" pitchFamily="34" charset="0"/>
                <a:cs typeface="Arial" panose="020B0604020202020204" pitchFamily="34" charset="0"/>
              </a:rPr>
              <a:t> the EU and </a:t>
            </a:r>
            <a:r>
              <a:rPr lang="fr-FR" sz="1600" dirty="0" err="1">
                <a:solidFill>
                  <a:schemeClr val="bg1">
                    <a:lumMod val="75000"/>
                  </a:schemeClr>
                </a:solidFill>
                <a:latin typeface="Arial" panose="020B0604020202020204" pitchFamily="34" charset="0"/>
                <a:cs typeface="Arial" panose="020B0604020202020204" pitchFamily="34" charset="0"/>
              </a:rPr>
              <a:t>closing</a:t>
            </a:r>
            <a:r>
              <a:rPr lang="fr-FR" sz="1600" dirty="0">
                <a:solidFill>
                  <a:schemeClr val="bg1">
                    <a:lumMod val="75000"/>
                  </a:schemeClr>
                </a:solidFill>
                <a:latin typeface="Arial" panose="020B0604020202020204" pitchFamily="34" charset="0"/>
                <a:cs typeface="Arial" panose="020B0604020202020204" pitchFamily="34" charset="0"/>
              </a:rPr>
              <a:t> the </a:t>
            </a:r>
            <a:r>
              <a:rPr lang="fr-FR" sz="1600" b="1" dirty="0">
                <a:latin typeface="Arial" panose="020B0604020202020204" pitchFamily="34" charset="0"/>
                <a:cs typeface="Arial" panose="020B0604020202020204" pitchFamily="34" charset="0"/>
              </a:rPr>
              <a:t>cyber </a:t>
            </a:r>
            <a:r>
              <a:rPr lang="fr-FR" sz="1600" b="1" dirty="0" err="1">
                <a:latin typeface="Arial" panose="020B0604020202020204" pitchFamily="34" charset="0"/>
                <a:cs typeface="Arial" panose="020B0604020202020204" pitchFamily="34" charset="0"/>
              </a:rPr>
              <a:t>skills</a:t>
            </a:r>
            <a:r>
              <a:rPr lang="fr-FR" sz="1600" b="1" dirty="0">
                <a:latin typeface="Arial" panose="020B0604020202020204" pitchFamily="34" charset="0"/>
                <a:cs typeface="Arial" panose="020B0604020202020204" pitchFamily="34" charset="0"/>
              </a:rPr>
              <a:t> </a:t>
            </a:r>
            <a:r>
              <a:rPr lang="fr-FR" sz="1600" dirty="0">
                <a:solidFill>
                  <a:schemeClr val="bg1">
                    <a:lumMod val="75000"/>
                  </a:schemeClr>
                </a:solidFill>
                <a:latin typeface="Arial" panose="020B0604020202020204" pitchFamily="34" charset="0"/>
                <a:cs typeface="Arial" panose="020B0604020202020204" pitchFamily="34" charset="0"/>
              </a:rPr>
              <a:t>gap ;</a:t>
            </a:r>
          </a:p>
          <a:p>
            <a:r>
              <a:rPr lang="fr-FR" sz="1600" b="1" dirty="0" err="1">
                <a:latin typeface="Arial" panose="020B0604020202020204" pitchFamily="34" charset="0"/>
                <a:cs typeface="Arial" panose="020B0604020202020204" pitchFamily="34" charset="0"/>
              </a:rPr>
              <a:t>Protect</a:t>
            </a:r>
            <a:r>
              <a:rPr lang="fr-FR" sz="1600" b="1" dirty="0">
                <a:latin typeface="Arial" panose="020B0604020202020204" pitchFamily="34" charset="0"/>
                <a:cs typeface="Arial" panose="020B0604020202020204" pitchFamily="34" charset="0"/>
              </a:rPr>
              <a:t> </a:t>
            </a:r>
            <a:r>
              <a:rPr lang="fr-FR" sz="1600" dirty="0" err="1">
                <a:solidFill>
                  <a:schemeClr val="bg1">
                    <a:lumMod val="75000"/>
                  </a:schemeClr>
                </a:solidFill>
                <a:latin typeface="Arial" panose="020B0604020202020204" pitchFamily="34" charset="0"/>
                <a:cs typeface="Arial" panose="020B0604020202020204" pitchFamily="34" charset="0"/>
              </a:rPr>
              <a:t>our</a:t>
            </a:r>
            <a:r>
              <a:rPr lang="fr-FR" sz="1600" dirty="0">
                <a:solidFill>
                  <a:schemeClr val="bg1">
                    <a:lumMod val="75000"/>
                  </a:schemeClr>
                </a:solidFill>
                <a:latin typeface="Arial" panose="020B0604020202020204" pitchFamily="34" charset="0"/>
                <a:cs typeface="Arial" panose="020B0604020202020204" pitchFamily="34" charset="0"/>
              </a:rPr>
              <a:t> businesses and </a:t>
            </a:r>
            <a:r>
              <a:rPr lang="fr-FR" sz="1600" dirty="0" err="1">
                <a:solidFill>
                  <a:schemeClr val="bg1">
                    <a:lumMod val="75000"/>
                  </a:schemeClr>
                </a:solidFill>
                <a:latin typeface="Arial" panose="020B0604020202020204" pitchFamily="34" charset="0"/>
                <a:cs typeface="Arial" panose="020B0604020202020204" pitchFamily="34" charset="0"/>
              </a:rPr>
              <a:t>citizens</a:t>
            </a:r>
            <a:r>
              <a:rPr lang="fr-FR" sz="1600" dirty="0">
                <a:solidFill>
                  <a:schemeClr val="bg1">
                    <a:lumMod val="75000"/>
                  </a:schemeClr>
                </a:solidFill>
                <a:latin typeface="Arial" panose="020B0604020202020204" pitchFamily="34" charset="0"/>
                <a:cs typeface="Arial" panose="020B0604020202020204" pitchFamily="34" charset="0"/>
              </a:rPr>
              <a:t> </a:t>
            </a:r>
            <a:r>
              <a:rPr lang="fr-FR" sz="1600" dirty="0" err="1">
                <a:solidFill>
                  <a:schemeClr val="bg1">
                    <a:lumMod val="75000"/>
                  </a:schemeClr>
                </a:solidFill>
                <a:latin typeface="Arial" panose="020B0604020202020204" pitchFamily="34" charset="0"/>
                <a:cs typeface="Arial" panose="020B0604020202020204" pitchFamily="34" charset="0"/>
              </a:rPr>
              <a:t>from</a:t>
            </a:r>
            <a:r>
              <a:rPr lang="fr-FR" sz="1600" dirty="0">
                <a:solidFill>
                  <a:schemeClr val="bg1">
                    <a:lumMod val="75000"/>
                  </a:schemeClr>
                </a:solidFill>
                <a:latin typeface="Arial" panose="020B0604020202020204" pitchFamily="34" charset="0"/>
                <a:cs typeface="Arial" panose="020B0604020202020204" pitchFamily="34" charset="0"/>
              </a:rPr>
              <a:t> cyber-</a:t>
            </a:r>
            <a:r>
              <a:rPr lang="fr-FR" sz="1600" dirty="0" err="1">
                <a:solidFill>
                  <a:schemeClr val="bg1">
                    <a:lumMod val="75000"/>
                  </a:schemeClr>
                </a:solidFill>
                <a:latin typeface="Arial" panose="020B0604020202020204" pitchFamily="34" charset="0"/>
                <a:cs typeface="Arial" panose="020B0604020202020204" pitchFamily="34" charset="0"/>
              </a:rPr>
              <a:t>threats</a:t>
            </a:r>
            <a:r>
              <a:rPr lang="fr-FR" sz="1600" dirty="0">
                <a:solidFill>
                  <a:schemeClr val="bg1">
                    <a:lumMod val="75000"/>
                  </a:schemeClr>
                </a:solidFill>
                <a:latin typeface="Arial" panose="020B0604020202020204" pitchFamily="34" charset="0"/>
                <a:cs typeface="Arial" panose="020B0604020202020204" pitchFamily="34" charset="0"/>
              </a:rPr>
              <a:t> </a:t>
            </a:r>
          </a:p>
          <a:p>
            <a:endParaRPr lang="fr-FR" sz="1600" dirty="0">
              <a:latin typeface="Arial" panose="020B0604020202020204" pitchFamily="34" charset="0"/>
              <a:cs typeface="Arial" panose="020B0604020202020204" pitchFamily="34" charset="0"/>
            </a:endParaRPr>
          </a:p>
          <a:p>
            <a:r>
              <a:rPr lang="fr-FR" sz="1600" b="1" dirty="0" err="1">
                <a:latin typeface="Arial" panose="020B0604020202020204" pitchFamily="34" charset="0"/>
                <a:cs typeface="Arial" panose="020B0604020202020204" pitchFamily="34" charset="0"/>
              </a:rPr>
              <a:t>Contribute</a:t>
            </a:r>
            <a:r>
              <a:rPr lang="fr-FR" sz="1600" b="1" dirty="0">
                <a:latin typeface="Arial" panose="020B0604020202020204" pitchFamily="34" charset="0"/>
                <a:cs typeface="Arial" panose="020B0604020202020204" pitchFamily="34" charset="0"/>
              </a:rPr>
              <a:t> to </a:t>
            </a:r>
            <a:r>
              <a:rPr lang="fr-FR" sz="1600" b="1" dirty="0" err="1">
                <a:latin typeface="Arial" panose="020B0604020202020204" pitchFamily="34" charset="0"/>
                <a:cs typeface="Arial" panose="020B0604020202020204" pitchFamily="34" charset="0"/>
              </a:rPr>
              <a:t>achieve</a:t>
            </a:r>
            <a:r>
              <a:rPr lang="fr-FR" sz="1600" b="1" dirty="0">
                <a:latin typeface="Arial" panose="020B0604020202020204" pitchFamily="34" charset="0"/>
                <a:cs typeface="Arial" panose="020B0604020202020204" pitchFamily="34" charset="0"/>
              </a:rPr>
              <a:t> the objective of </a:t>
            </a:r>
            <a:r>
              <a:rPr lang="fr-FR" sz="1600" b="1" dirty="0" err="1">
                <a:latin typeface="Arial" panose="020B0604020202020204" pitchFamily="34" charset="0"/>
                <a:cs typeface="Arial" panose="020B0604020202020204" pitchFamily="34" charset="0"/>
              </a:rPr>
              <a:t>European</a:t>
            </a:r>
            <a:r>
              <a:rPr lang="fr-FR" sz="1600" b="1" dirty="0">
                <a:latin typeface="Arial" panose="020B0604020202020204" pitchFamily="34" charset="0"/>
                <a:cs typeface="Arial" panose="020B0604020202020204" pitchFamily="34" charset="0"/>
              </a:rPr>
              <a:t> </a:t>
            </a:r>
            <a:r>
              <a:rPr lang="fr-FR" sz="1600" b="1" dirty="0" err="1">
                <a:latin typeface="Arial" panose="020B0604020202020204" pitchFamily="34" charset="0"/>
                <a:cs typeface="Arial" panose="020B0604020202020204" pitchFamily="34" charset="0"/>
              </a:rPr>
              <a:t>strategic</a:t>
            </a:r>
            <a:r>
              <a:rPr lang="fr-FR" sz="1600" b="1" dirty="0">
                <a:latin typeface="Arial" panose="020B0604020202020204" pitchFamily="34" charset="0"/>
                <a:cs typeface="Arial" panose="020B0604020202020204" pitchFamily="34" charset="0"/>
              </a:rPr>
              <a:t> </a:t>
            </a:r>
            <a:r>
              <a:rPr lang="fr-FR" sz="1600" b="1" dirty="0" err="1">
                <a:latin typeface="Arial" panose="020B0604020202020204" pitchFamily="34" charset="0"/>
                <a:cs typeface="Arial" panose="020B0604020202020204" pitchFamily="34" charset="0"/>
              </a:rPr>
              <a:t>autonomy</a:t>
            </a:r>
            <a:endParaRPr lang="fr-FR" sz="1600" b="1"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812867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i.ytimg.com/vi/9Ed3ACO64D4/maxresdefault.jpg">
            <a:extLst>
              <a:ext uri="{FF2B5EF4-FFF2-40B4-BE49-F238E27FC236}">
                <a16:creationId xmlns:a16="http://schemas.microsoft.com/office/drawing/2014/main" id="{9260D4F3-A143-D949-BCE4-84AB91952257}"/>
              </a:ext>
            </a:extLst>
          </p:cNvPr>
          <p:cNvPicPr>
            <a:picLocks noChangeAspect="1" noChangeArrowheads="1"/>
          </p:cNvPicPr>
          <p:nvPr/>
        </p:nvPicPr>
        <p:blipFill>
          <a:blip r:embed="rId3">
            <a:extLst>
              <a:ext uri="{BEBA8EAE-BF5A-486C-A8C5-ECC9F3942E4B}">
                <a14:imgProps xmlns:a14="http://schemas.microsoft.com/office/drawing/2010/main">
                  <a14:imgLayer>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175" y="-114300"/>
            <a:ext cx="12387131" cy="69723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00DD37E5-EA20-1A4F-8FBC-7532D0BCD089}"/>
              </a:ext>
            </a:extLst>
          </p:cNvPr>
          <p:cNvSpPr>
            <a:spLocks noGrp="1"/>
          </p:cNvSpPr>
          <p:nvPr>
            <p:ph type="ctrTitle"/>
          </p:nvPr>
        </p:nvSpPr>
        <p:spPr>
          <a:xfrm>
            <a:off x="243840" y="2876564"/>
            <a:ext cx="11704320" cy="1926336"/>
          </a:xfrm>
        </p:spPr>
        <p:txBody>
          <a:bodyPr anchor="ctr"/>
          <a:lstStyle/>
          <a:p>
            <a:r>
              <a:rPr lang="fr-FR" sz="7200" spc="700" dirty="0">
                <a:latin typeface="+mj-lt"/>
                <a:cs typeface="Calibri" panose="020F0502020204030204" pitchFamily="34" charset="0"/>
              </a:rPr>
              <a:t>THIS IS SPARTA</a:t>
            </a:r>
          </a:p>
        </p:txBody>
      </p:sp>
      <p:sp>
        <p:nvSpPr>
          <p:cNvPr id="4" name="Text Placeholder 3">
            <a:extLst>
              <a:ext uri="{FF2B5EF4-FFF2-40B4-BE49-F238E27FC236}">
                <a16:creationId xmlns:a16="http://schemas.microsoft.com/office/drawing/2014/main" id="{5A30B152-9C15-8E44-9D69-8B6849A4D145}"/>
              </a:ext>
            </a:extLst>
          </p:cNvPr>
          <p:cNvSpPr>
            <a:spLocks noGrp="1"/>
          </p:cNvSpPr>
          <p:nvPr>
            <p:ph type="body" sz="quarter" idx="12"/>
          </p:nvPr>
        </p:nvSpPr>
        <p:spPr>
          <a:xfrm>
            <a:off x="404734" y="5891135"/>
            <a:ext cx="11382532" cy="818835"/>
          </a:xfrm>
        </p:spPr>
        <p:txBody>
          <a:bodyPr numCol="3" anchor="t"/>
          <a:lstStyle/>
          <a:p>
            <a:br>
              <a:rPr lang="fr-FR" sz="1100" dirty="0">
                <a:solidFill>
                  <a:schemeClr val="bg1">
                    <a:lumMod val="75000"/>
                  </a:schemeClr>
                </a:solidFill>
              </a:rPr>
            </a:br>
            <a:r>
              <a:rPr lang="fr-FR" sz="1100" dirty="0">
                <a:solidFill>
                  <a:schemeClr val="bg1">
                    <a:lumMod val="75000"/>
                  </a:schemeClr>
                </a:solidFill>
              </a:rPr>
              <a:t>Florent Kirchner</a:t>
            </a:r>
            <a:br>
              <a:rPr lang="fr-FR" sz="1100" dirty="0">
                <a:solidFill>
                  <a:schemeClr val="bg1">
                    <a:lumMod val="75000"/>
                  </a:schemeClr>
                </a:solidFill>
              </a:rPr>
            </a:br>
            <a:r>
              <a:rPr lang="fr-FR" sz="1100" dirty="0">
                <a:solidFill>
                  <a:schemeClr val="bg1">
                    <a:lumMod val="75000"/>
                  </a:schemeClr>
                </a:solidFill>
              </a:rPr>
              <a:t>Thibaud </a:t>
            </a:r>
            <a:r>
              <a:rPr lang="fr-FR" sz="1100" dirty="0" err="1">
                <a:solidFill>
                  <a:schemeClr val="bg1">
                    <a:lumMod val="75000"/>
                  </a:schemeClr>
                </a:solidFill>
              </a:rPr>
              <a:t>Antignac</a:t>
            </a:r>
            <a:br>
              <a:rPr lang="fr-FR" sz="1100" dirty="0">
                <a:solidFill>
                  <a:schemeClr val="bg1">
                    <a:lumMod val="75000"/>
                  </a:schemeClr>
                </a:solidFill>
              </a:rPr>
            </a:br>
            <a:r>
              <a:rPr lang="fr-FR" sz="1100" dirty="0">
                <a:solidFill>
                  <a:schemeClr val="bg1">
                    <a:lumMod val="75000"/>
                  </a:schemeClr>
                </a:solidFill>
              </a:rPr>
              <a:t>Géraud Canet</a:t>
            </a:r>
          </a:p>
          <a:p>
            <a:pPr algn="ctr"/>
            <a:r>
              <a:rPr lang="fr-FR" sz="2800" dirty="0">
                <a:solidFill>
                  <a:schemeClr val="accent4"/>
                </a:solidFill>
              </a:rPr>
              <a:t>+</a:t>
            </a:r>
            <a:endParaRPr lang="fr-FR" sz="3600" dirty="0">
              <a:solidFill>
                <a:schemeClr val="accent4"/>
              </a:solidFill>
            </a:endParaRPr>
          </a:p>
          <a:p>
            <a:pPr algn="ctr"/>
            <a:endParaRPr lang="fr-FR" sz="1200" dirty="0">
              <a:solidFill>
                <a:schemeClr val="bg1">
                  <a:lumMod val="75000"/>
                </a:schemeClr>
              </a:solidFill>
            </a:endParaRPr>
          </a:p>
          <a:p>
            <a:pPr algn="r"/>
            <a:br>
              <a:rPr lang="fr-FR" sz="1100" dirty="0">
                <a:solidFill>
                  <a:schemeClr val="bg1">
                    <a:lumMod val="75000"/>
                  </a:schemeClr>
                </a:solidFill>
              </a:rPr>
            </a:br>
            <a:r>
              <a:rPr lang="fr-FR" sz="1100" dirty="0">
                <a:solidFill>
                  <a:schemeClr val="bg1">
                    <a:lumMod val="75000"/>
                  </a:schemeClr>
                </a:solidFill>
              </a:rPr>
              <a:t>Rendez-vous de la Recherche et de l’Enseignement de la Sécurité des Systèmes d’Information</a:t>
            </a:r>
            <a:br>
              <a:rPr lang="fr-FR" sz="1100" dirty="0">
                <a:solidFill>
                  <a:schemeClr val="bg1">
                    <a:lumMod val="75000"/>
                  </a:schemeClr>
                </a:solidFill>
              </a:rPr>
            </a:br>
            <a:endParaRPr lang="fr-FR" sz="1100" dirty="0">
              <a:solidFill>
                <a:schemeClr val="bg1">
                  <a:lumMod val="75000"/>
                </a:schemeClr>
              </a:solidFill>
            </a:endParaRPr>
          </a:p>
        </p:txBody>
      </p:sp>
    </p:spTree>
    <p:extLst>
      <p:ext uri="{BB962C8B-B14F-4D97-AF65-F5344CB8AC3E}">
        <p14:creationId xmlns:p14="http://schemas.microsoft.com/office/powerpoint/2010/main" val="91100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ttp://3.bp.blogspot.com/-7Agnv8WHTkI/UvoSKznVOoI/AAAAAAABnho/SflIgkX2Oew/s1600/europe_continents_black.p">
            <a:extLst>
              <a:ext uri="{FF2B5EF4-FFF2-40B4-BE49-F238E27FC236}">
                <a16:creationId xmlns:a16="http://schemas.microsoft.com/office/drawing/2014/main" id="{A02E84AB-D9DA-434E-98C7-634278EBFB76}"/>
              </a:ext>
            </a:extLst>
          </p:cNvPr>
          <p:cNvPicPr>
            <a:picLocks noChangeAspect="1" noChangeArrowheads="1"/>
          </p:cNvPicPr>
          <p:nvPr/>
        </p:nvPicPr>
        <p:blipFill rotWithShape="1">
          <a:blip r:embed="rId3" cstate="email">
            <a:clrChange>
              <a:clrFrom>
                <a:srgbClr val="F0F8FF"/>
              </a:clrFrom>
              <a:clrTo>
                <a:srgbClr val="F0F8FF">
                  <a:alpha val="0"/>
                </a:srgbClr>
              </a:clrTo>
            </a:clrChange>
            <a:duotone>
              <a:schemeClr val="bg2">
                <a:shade val="45000"/>
                <a:satMod val="135000"/>
              </a:schemeClr>
              <a:prstClr val="white"/>
            </a:duotone>
            <a:extLst>
              <a:ext uri="{28A0092B-C50C-407E-A947-70E740481C1C}">
                <a14:useLocalDpi xmlns:a14="http://schemas.microsoft.com/office/drawing/2010/main"/>
              </a:ext>
            </a:extLst>
          </a:blip>
          <a:srcRect l="11591" t="1828" r="2025" b="2536"/>
          <a:stretch/>
        </p:blipFill>
        <p:spPr bwMode="auto">
          <a:xfrm>
            <a:off x="2068710" y="-2580228"/>
            <a:ext cx="13076040" cy="9409652"/>
          </a:xfrm>
          <a:prstGeom prst="pentagon">
            <a:avLst/>
          </a:prstGeom>
          <a:noFill/>
          <a:ln>
            <a:no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42E5757-B089-9E48-A4E2-FBE59137A6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19365" y="379488"/>
            <a:ext cx="7844295" cy="6221338"/>
          </a:xfrm>
          <a:prstGeom prst="rect">
            <a:avLst/>
          </a:prstGeom>
        </p:spPr>
      </p:pic>
      <p:pic>
        <p:nvPicPr>
          <p:cNvPr id="3" name="Picture 2">
            <a:extLst>
              <a:ext uri="{FF2B5EF4-FFF2-40B4-BE49-F238E27FC236}">
                <a16:creationId xmlns:a16="http://schemas.microsoft.com/office/drawing/2014/main" id="{CED29E5A-00F1-C449-AFD9-80B7651A33E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67400" y="379488"/>
            <a:ext cx="980338" cy="797342"/>
          </a:xfrm>
          <a:prstGeom prst="rect">
            <a:avLst/>
          </a:prstGeom>
        </p:spPr>
      </p:pic>
      <p:sp>
        <p:nvSpPr>
          <p:cNvPr id="24" name="TextBox 23">
            <a:extLst>
              <a:ext uri="{FF2B5EF4-FFF2-40B4-BE49-F238E27FC236}">
                <a16:creationId xmlns:a16="http://schemas.microsoft.com/office/drawing/2014/main" id="{C5363FE3-7B10-C74B-927A-3E13A0B98740}"/>
              </a:ext>
            </a:extLst>
          </p:cNvPr>
          <p:cNvSpPr txBox="1"/>
          <p:nvPr/>
        </p:nvSpPr>
        <p:spPr>
          <a:xfrm>
            <a:off x="946377" y="1919138"/>
            <a:ext cx="3772580" cy="33239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87000A"/>
                </a:solidFill>
                <a:effectLst/>
                <a:uLnTx/>
                <a:uFillTx/>
              </a:rPr>
              <a:t>A STRONG BASIS OF EXCELLENCE </a:t>
            </a:r>
            <a:br>
              <a:rPr kumimoji="0" lang="en-US" sz="1400" b="1" i="0" u="none" strike="noStrike" kern="0" cap="none" spc="0" normalizeH="0" baseline="0" noProof="0" dirty="0">
                <a:ln>
                  <a:noFill/>
                </a:ln>
                <a:solidFill>
                  <a:srgbClr val="5F5F5F"/>
                </a:solidFill>
                <a:effectLst/>
                <a:uLnTx/>
                <a:uFillTx/>
              </a:rPr>
            </a:br>
            <a:r>
              <a:rPr kumimoji="0" lang="en-US" sz="1400" b="0" i="0" u="none" strike="noStrike" kern="0" cap="none" spc="0" normalizeH="0" baseline="0" noProof="0" dirty="0">
                <a:ln>
                  <a:noFill/>
                </a:ln>
                <a:solidFill>
                  <a:srgbClr val="5F5F5F"/>
                </a:solidFill>
                <a:effectLst/>
                <a:uLnTx/>
                <a:uFillTx/>
              </a:rPr>
              <a:t>44 partners spanning academia, industry, institutions, grassroots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F5F5F"/>
                </a:solidFill>
                <a:effectLst/>
                <a:uLnTx/>
                <a:uFillTx/>
              </a:rPr>
              <a:t>Pragmatically anchored in member states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5F5F5F"/>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87000A"/>
                </a:solidFill>
                <a:effectLst/>
                <a:uLnTx/>
                <a:uFillTx/>
              </a:rPr>
              <a:t>STRATEGIC PROGRAMS</a:t>
            </a:r>
            <a:br>
              <a:rPr kumimoji="0" lang="en-US" sz="1400" b="1" i="0" u="none" strike="noStrike" kern="0" cap="none" spc="0" normalizeH="0" baseline="0" noProof="0" dirty="0">
                <a:ln>
                  <a:noFill/>
                </a:ln>
                <a:solidFill>
                  <a:srgbClr val="5F5F5F"/>
                </a:solidFill>
                <a:effectLst/>
                <a:uLnTx/>
                <a:uFillTx/>
              </a:rPr>
            </a:br>
            <a:r>
              <a:rPr kumimoji="0" lang="en-US" sz="1400" b="0" i="0" u="none" strike="noStrike" kern="0" cap="none" spc="0" normalizeH="0" baseline="0" noProof="0" dirty="0">
                <a:ln>
                  <a:noFill/>
                </a:ln>
                <a:solidFill>
                  <a:srgbClr val="5F5F5F"/>
                </a:solidFill>
                <a:effectLst/>
                <a:uLnTx/>
                <a:uFillTx/>
              </a:rPr>
              <a:t>Multilevel supervision</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F5F5F"/>
                </a:solidFill>
                <a:effectLst/>
                <a:uLnTx/>
                <a:uFillTx/>
              </a:rPr>
              <a:t>Continuous and flexible evaluation Trustworthy intelligent infrastructures</a:t>
            </a:r>
            <a:br>
              <a:rPr kumimoji="0" lang="en-US" sz="1400" b="0" i="0" u="none" strike="noStrike" kern="0" cap="none" spc="0" normalizeH="0" baseline="0" noProof="0" dirty="0">
                <a:ln>
                  <a:noFill/>
                </a:ln>
                <a:solidFill>
                  <a:srgbClr val="5F5F5F"/>
                </a:solidFill>
                <a:effectLst/>
                <a:uLnTx/>
                <a:uFillTx/>
              </a:rPr>
            </a:br>
            <a:r>
              <a:rPr kumimoji="0" lang="en-US" sz="1400" b="0" i="0" u="none" strike="noStrike" kern="0" cap="none" spc="0" normalizeH="0" baseline="0" noProof="0" dirty="0">
                <a:ln>
                  <a:noFill/>
                </a:ln>
                <a:solidFill>
                  <a:srgbClr val="5F5F5F"/>
                </a:solidFill>
                <a:effectLst/>
                <a:uLnTx/>
                <a:uFillTx/>
              </a:rPr>
              <a:t>Fair and secure AIs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dirty="0">
              <a:ln>
                <a:noFill/>
              </a:ln>
              <a:solidFill>
                <a:srgbClr val="5F5F5F"/>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87000A"/>
                </a:solidFill>
                <a:effectLst/>
                <a:uLnTx/>
                <a:uFillTx/>
              </a:rPr>
              <a:t>THE STAKES OF EUROPEAN AUTONOMY</a:t>
            </a:r>
            <a:br>
              <a:rPr kumimoji="0" lang="en-US" sz="1400" b="1" i="0" u="none" strike="noStrike" kern="0" cap="none" spc="0" normalizeH="0" baseline="0" noProof="0" dirty="0">
                <a:ln>
                  <a:noFill/>
                </a:ln>
                <a:solidFill>
                  <a:srgbClr val="5F5F5F"/>
                </a:solidFill>
                <a:effectLst/>
                <a:uLnTx/>
                <a:uFillTx/>
              </a:rPr>
            </a:br>
            <a:r>
              <a:rPr kumimoji="0" lang="en-US" sz="1400" b="0" i="0" u="none" strike="noStrike" kern="0" cap="none" spc="0" normalizeH="0" baseline="0" noProof="0" dirty="0">
                <a:ln>
                  <a:noFill/>
                </a:ln>
                <a:solidFill>
                  <a:srgbClr val="5F5F5F"/>
                </a:solidFill>
                <a:effectLst/>
                <a:uLnTx/>
                <a:uFillTx/>
              </a:rPr>
              <a:t>Design a long-term roadmap and network of competence centers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5F5F5F"/>
              </a:solidFill>
              <a:effectLst/>
              <a:uLnTx/>
              <a:uFillTx/>
            </a:endParaRPr>
          </a:p>
        </p:txBody>
      </p:sp>
      <p:pic>
        <p:nvPicPr>
          <p:cNvPr id="25" name="Picture 24">
            <a:extLst>
              <a:ext uri="{FF2B5EF4-FFF2-40B4-BE49-F238E27FC236}">
                <a16:creationId xmlns:a16="http://schemas.microsoft.com/office/drawing/2014/main" id="{6148CF47-8DDE-FD42-8E61-50F53C070173}"/>
              </a:ext>
            </a:extLst>
          </p:cNvPr>
          <p:cNvPicPr>
            <a:picLocks noChangeAspect="1"/>
          </p:cNvPicPr>
          <p:nvPr/>
        </p:nvPicPr>
        <p:blipFill>
          <a:blip r:embed="rId6" cstate="email">
            <a:grayscl/>
            <a:extLst>
              <a:ext uri="{28A0092B-C50C-407E-A947-70E740481C1C}">
                <a14:useLocalDpi xmlns:a14="http://schemas.microsoft.com/office/drawing/2010/main"/>
              </a:ext>
            </a:extLst>
          </a:blip>
          <a:stretch>
            <a:fillRect/>
          </a:stretch>
        </p:blipFill>
        <p:spPr>
          <a:xfrm>
            <a:off x="528436" y="4249943"/>
            <a:ext cx="303158" cy="288000"/>
          </a:xfrm>
          <a:prstGeom prst="rect">
            <a:avLst/>
          </a:prstGeom>
        </p:spPr>
      </p:pic>
      <p:pic>
        <p:nvPicPr>
          <p:cNvPr id="26" name="Picture 25">
            <a:extLst>
              <a:ext uri="{FF2B5EF4-FFF2-40B4-BE49-F238E27FC236}">
                <a16:creationId xmlns:a16="http://schemas.microsoft.com/office/drawing/2014/main" id="{27A050B6-CBC1-EE47-AD00-220D199E502E}"/>
              </a:ext>
            </a:extLst>
          </p:cNvPr>
          <p:cNvPicPr>
            <a:picLocks noChangeAspect="1"/>
          </p:cNvPicPr>
          <p:nvPr/>
        </p:nvPicPr>
        <p:blipFill>
          <a:blip r:embed="rId7" cstate="email">
            <a:grayscl/>
            <a:extLst>
              <a:ext uri="{28A0092B-C50C-407E-A947-70E740481C1C}">
                <a14:useLocalDpi xmlns:a14="http://schemas.microsoft.com/office/drawing/2010/main"/>
              </a:ext>
            </a:extLst>
          </a:blip>
          <a:stretch>
            <a:fillRect/>
          </a:stretch>
        </p:blipFill>
        <p:spPr>
          <a:xfrm>
            <a:off x="528436" y="1919138"/>
            <a:ext cx="303158" cy="288000"/>
          </a:xfrm>
          <a:prstGeom prst="rect">
            <a:avLst/>
          </a:prstGeom>
        </p:spPr>
      </p:pic>
      <p:pic>
        <p:nvPicPr>
          <p:cNvPr id="27" name="Picture 26">
            <a:extLst>
              <a:ext uri="{FF2B5EF4-FFF2-40B4-BE49-F238E27FC236}">
                <a16:creationId xmlns:a16="http://schemas.microsoft.com/office/drawing/2014/main" id="{E0F8DE1D-8D9F-A840-9E4E-80A99DC43212}"/>
              </a:ext>
            </a:extLst>
          </p:cNvPr>
          <p:cNvPicPr>
            <a:picLocks noChangeAspect="1"/>
          </p:cNvPicPr>
          <p:nvPr/>
        </p:nvPicPr>
        <p:blipFill>
          <a:blip r:embed="rId8" cstate="email">
            <a:grayscl/>
            <a:extLst>
              <a:ext uri="{28A0092B-C50C-407E-A947-70E740481C1C}">
                <a14:useLocalDpi xmlns:a14="http://schemas.microsoft.com/office/drawing/2010/main"/>
              </a:ext>
            </a:extLst>
          </a:blip>
          <a:stretch>
            <a:fillRect/>
          </a:stretch>
        </p:blipFill>
        <p:spPr>
          <a:xfrm>
            <a:off x="528436" y="2998938"/>
            <a:ext cx="303158" cy="288000"/>
          </a:xfrm>
          <a:prstGeom prst="rect">
            <a:avLst/>
          </a:prstGeom>
        </p:spPr>
      </p:pic>
    </p:spTree>
    <p:extLst>
      <p:ext uri="{BB962C8B-B14F-4D97-AF65-F5344CB8AC3E}">
        <p14:creationId xmlns:p14="http://schemas.microsoft.com/office/powerpoint/2010/main" val="1458460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p:cNvSpPr txBox="1">
            <a:spLocks/>
          </p:cNvSpPr>
          <p:nvPr/>
        </p:nvSpPr>
        <p:spPr>
          <a:xfrm>
            <a:off x="0" y="0"/>
            <a:ext cx="12191999" cy="6858000"/>
          </a:xfrm>
          <a:prstGeom prst="rect">
            <a:avLst/>
          </a:prstGeom>
          <a:solidFill>
            <a:schemeClr val="accent5">
              <a:lumMod val="50000"/>
            </a:schemeClr>
          </a:solidFill>
        </p:spPr>
        <p:txBody>
          <a:bodyPr lIns="540000" rIns="540000" anchor="ctr"/>
          <a:lstStyle>
            <a:lvl1pPr marL="0" indent="0" algn="l" defTabSz="914400" rtl="0" eaLnBrk="1" latinLnBrk="0" hangingPunct="1">
              <a:lnSpc>
                <a:spcPct val="100000"/>
              </a:lnSpc>
              <a:spcBef>
                <a:spcPts val="0"/>
              </a:spcBef>
              <a:spcAft>
                <a:spcPts val="400"/>
              </a:spcAft>
              <a:buFont typeface="Arial" pitchFamily="34" charset="0"/>
              <a:buNone/>
              <a:defRPr sz="2400" b="1" kern="1200">
                <a:solidFill>
                  <a:schemeClr val="tx2"/>
                </a:solidFill>
                <a:latin typeface="+mn-lt"/>
                <a:ea typeface="+mn-ea"/>
                <a:cs typeface="+mn-cs"/>
              </a:defRPr>
            </a:lvl1pPr>
            <a:lvl2pPr marL="360363" indent="-360363" algn="l" defTabSz="914400" rtl="0" eaLnBrk="1" latinLnBrk="0" hangingPunct="1">
              <a:lnSpc>
                <a:spcPct val="100000"/>
              </a:lnSpc>
              <a:spcBef>
                <a:spcPts val="0"/>
              </a:spcBef>
              <a:buSzPct val="100000"/>
              <a:buFont typeface="Arial" pitchFamily="34" charset="0"/>
              <a:buChar char="•"/>
              <a:defRPr sz="2000" kern="1200">
                <a:solidFill>
                  <a:schemeClr val="accent5"/>
                </a:solidFill>
                <a:latin typeface="+mn-lt"/>
                <a:ea typeface="+mn-ea"/>
                <a:cs typeface="+mn-cs"/>
              </a:defRPr>
            </a:lvl2pPr>
            <a:lvl3pPr marL="647700" indent="-285750" algn="l" defTabSz="914400" rtl="0" eaLnBrk="1" latinLnBrk="0" hangingPunct="1">
              <a:lnSpc>
                <a:spcPct val="100000"/>
              </a:lnSpc>
              <a:spcBef>
                <a:spcPts val="0"/>
              </a:spcBef>
              <a:buSzPct val="75000"/>
              <a:buFont typeface="Arial" pitchFamily="34" charset="0"/>
              <a:buChar char="•"/>
              <a:defRPr sz="1800" kern="1200">
                <a:solidFill>
                  <a:schemeClr val="accent5"/>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3"/>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accent2"/>
              </a:buClr>
            </a:pPr>
            <a:r>
              <a:rPr lang="fr-FR" sz="2000" dirty="0" err="1">
                <a:solidFill>
                  <a:schemeClr val="accent2"/>
                </a:solidFill>
              </a:rPr>
              <a:t>Rethinking</a:t>
            </a:r>
            <a:r>
              <a:rPr lang="fr-FR" sz="2000" dirty="0">
                <a:solidFill>
                  <a:schemeClr val="accent2"/>
                </a:solidFill>
              </a:rPr>
              <a:t> the </a:t>
            </a:r>
            <a:r>
              <a:rPr lang="fr-FR" sz="2000" dirty="0" err="1">
                <a:solidFill>
                  <a:schemeClr val="accent2"/>
                </a:solidFill>
              </a:rPr>
              <a:t>way</a:t>
            </a:r>
            <a:r>
              <a:rPr lang="fr-FR" sz="2000" dirty="0">
                <a:solidFill>
                  <a:schemeClr val="accent2"/>
                </a:solidFill>
              </a:rPr>
              <a:t> </a:t>
            </a:r>
            <a:r>
              <a:rPr lang="fr-FR" sz="2000" dirty="0" err="1">
                <a:solidFill>
                  <a:schemeClr val="accent2"/>
                </a:solidFill>
              </a:rPr>
              <a:t>cybersecurity</a:t>
            </a:r>
            <a:r>
              <a:rPr lang="fr-FR" sz="2000" dirty="0">
                <a:solidFill>
                  <a:schemeClr val="accent2"/>
                </a:solidFill>
              </a:rPr>
              <a:t> </a:t>
            </a:r>
            <a:r>
              <a:rPr lang="fr-FR" sz="2000" dirty="0" err="1">
                <a:solidFill>
                  <a:schemeClr val="accent2"/>
                </a:solidFill>
              </a:rPr>
              <a:t>research</a:t>
            </a:r>
            <a:r>
              <a:rPr lang="fr-FR" sz="2000" dirty="0">
                <a:solidFill>
                  <a:schemeClr val="accent2"/>
                </a:solidFill>
              </a:rPr>
              <a:t>, innovation, and training </a:t>
            </a:r>
            <a:br>
              <a:rPr lang="fr-FR" sz="2000" dirty="0">
                <a:solidFill>
                  <a:schemeClr val="accent2"/>
                </a:solidFill>
              </a:rPr>
            </a:br>
            <a:r>
              <a:rPr lang="fr-FR" sz="2000" dirty="0">
                <a:solidFill>
                  <a:schemeClr val="accent2"/>
                </a:solidFill>
              </a:rPr>
              <a:t>are </a:t>
            </a:r>
            <a:r>
              <a:rPr lang="fr-FR" sz="2000" dirty="0" err="1">
                <a:solidFill>
                  <a:schemeClr val="accent2"/>
                </a:solidFill>
              </a:rPr>
              <a:t>performed</a:t>
            </a:r>
            <a:r>
              <a:rPr lang="fr-FR" sz="2000" dirty="0">
                <a:solidFill>
                  <a:schemeClr val="accent2"/>
                </a:solidFill>
              </a:rPr>
              <a:t> in Europe</a:t>
            </a:r>
          </a:p>
          <a:p>
            <a:pPr marL="342900" indent="-342900">
              <a:buClr>
                <a:schemeClr val="accent2"/>
              </a:buClr>
              <a:buFont typeface="Arial" panose="020B0604020202020204" pitchFamily="34" charset="0"/>
              <a:buChar char="•"/>
            </a:pPr>
            <a:endParaRPr lang="fr-FR" sz="2000" dirty="0">
              <a:solidFill>
                <a:schemeClr val="bg1"/>
              </a:solidFill>
            </a:endParaRPr>
          </a:p>
          <a:p>
            <a:pPr marL="342900" indent="-342900">
              <a:buClr>
                <a:schemeClr val="accent2"/>
              </a:buClr>
              <a:buFont typeface="Arial" panose="020B0604020202020204" pitchFamily="34" charset="0"/>
              <a:buChar char="•"/>
            </a:pPr>
            <a:r>
              <a:rPr lang="fr-FR" sz="2000" dirty="0" err="1">
                <a:solidFill>
                  <a:schemeClr val="bg1"/>
                </a:solidFill>
              </a:rPr>
              <a:t>Develop</a:t>
            </a:r>
            <a:r>
              <a:rPr lang="fr-FR" sz="2000" dirty="0">
                <a:solidFill>
                  <a:schemeClr val="bg1"/>
                </a:solidFill>
              </a:rPr>
              <a:t> key </a:t>
            </a:r>
            <a:r>
              <a:rPr lang="fr-FR" sz="2000" dirty="0" err="1">
                <a:solidFill>
                  <a:schemeClr val="bg1"/>
                </a:solidFill>
              </a:rPr>
              <a:t>research</a:t>
            </a:r>
            <a:r>
              <a:rPr lang="fr-FR" sz="2000" dirty="0">
                <a:solidFill>
                  <a:schemeClr val="bg1"/>
                </a:solidFill>
              </a:rPr>
              <a:t> and innovation </a:t>
            </a:r>
            <a:r>
              <a:rPr lang="fr-FR" sz="2000" dirty="0" err="1">
                <a:solidFill>
                  <a:schemeClr val="bg1"/>
                </a:solidFill>
              </a:rPr>
              <a:t>paths</a:t>
            </a:r>
            <a:endParaRPr lang="fr-FR" sz="2000" dirty="0">
              <a:solidFill>
                <a:schemeClr val="bg1"/>
              </a:solidFill>
            </a:endParaRPr>
          </a:p>
          <a:p>
            <a:pPr marL="342900" indent="-342900">
              <a:buClr>
                <a:schemeClr val="accent2"/>
              </a:buClr>
              <a:buFont typeface="Arial" panose="020B0604020202020204" pitchFamily="34" charset="0"/>
              <a:buChar char="•"/>
            </a:pPr>
            <a:r>
              <a:rPr lang="fr-FR" sz="2000" dirty="0" err="1">
                <a:solidFill>
                  <a:schemeClr val="bg1"/>
                </a:solidFill>
              </a:rPr>
              <a:t>Demonstrate</a:t>
            </a:r>
            <a:r>
              <a:rPr lang="fr-FR" sz="2000" dirty="0">
                <a:solidFill>
                  <a:schemeClr val="bg1"/>
                </a:solidFill>
              </a:rPr>
              <a:t> </a:t>
            </a:r>
            <a:r>
              <a:rPr lang="fr-FR" sz="2000" dirty="0" err="1">
                <a:solidFill>
                  <a:schemeClr val="bg1"/>
                </a:solidFill>
              </a:rPr>
              <a:t>research</a:t>
            </a:r>
            <a:r>
              <a:rPr lang="fr-FR" sz="2000" dirty="0">
                <a:solidFill>
                  <a:schemeClr val="bg1"/>
                </a:solidFill>
              </a:rPr>
              <a:t> </a:t>
            </a:r>
            <a:r>
              <a:rPr lang="fr-FR" sz="2000" dirty="0" err="1">
                <a:solidFill>
                  <a:schemeClr val="bg1"/>
                </a:solidFill>
              </a:rPr>
              <a:t>governance</a:t>
            </a:r>
            <a:r>
              <a:rPr lang="fr-FR" sz="2000" dirty="0">
                <a:solidFill>
                  <a:schemeClr val="bg1"/>
                </a:solidFill>
              </a:rPr>
              <a:t> on 4 R&amp;I programs</a:t>
            </a:r>
          </a:p>
          <a:p>
            <a:pPr marL="342900" indent="-342900">
              <a:buClr>
                <a:schemeClr val="accent2"/>
              </a:buClr>
              <a:buFont typeface="Arial" panose="020B0604020202020204" pitchFamily="34" charset="0"/>
              <a:buChar char="•"/>
            </a:pPr>
            <a:r>
              <a:rPr lang="fr-FR" sz="2000" dirty="0">
                <a:solidFill>
                  <a:schemeClr val="bg1"/>
                </a:solidFill>
              </a:rPr>
              <a:t>Monitor </a:t>
            </a:r>
            <a:r>
              <a:rPr lang="fr-FR" sz="2000" dirty="0" err="1">
                <a:solidFill>
                  <a:schemeClr val="bg1"/>
                </a:solidFill>
              </a:rPr>
              <a:t>Societal</a:t>
            </a:r>
            <a:r>
              <a:rPr lang="fr-FR" sz="2000" dirty="0">
                <a:solidFill>
                  <a:schemeClr val="bg1"/>
                </a:solidFill>
              </a:rPr>
              <a:t>, </a:t>
            </a:r>
            <a:r>
              <a:rPr lang="fr-FR" sz="2000" dirty="0" err="1">
                <a:solidFill>
                  <a:schemeClr val="bg1"/>
                </a:solidFill>
              </a:rPr>
              <a:t>Ethical</a:t>
            </a:r>
            <a:r>
              <a:rPr lang="fr-FR" sz="2000" dirty="0">
                <a:solidFill>
                  <a:schemeClr val="bg1"/>
                </a:solidFill>
              </a:rPr>
              <a:t>, </a:t>
            </a:r>
            <a:r>
              <a:rPr lang="fr-FR" sz="2000" dirty="0" err="1">
                <a:solidFill>
                  <a:schemeClr val="bg1"/>
                </a:solidFill>
              </a:rPr>
              <a:t>Legal</a:t>
            </a:r>
            <a:r>
              <a:rPr lang="fr-FR" sz="2000" dirty="0">
                <a:solidFill>
                  <a:schemeClr val="bg1"/>
                </a:solidFill>
              </a:rPr>
              <a:t> and </a:t>
            </a:r>
            <a:r>
              <a:rPr lang="fr-FR" sz="2000" dirty="0" err="1">
                <a:solidFill>
                  <a:schemeClr val="bg1"/>
                </a:solidFill>
              </a:rPr>
              <a:t>Privacy</a:t>
            </a:r>
            <a:r>
              <a:rPr lang="fr-FR" sz="2000" dirty="0">
                <a:solidFill>
                  <a:schemeClr val="bg1"/>
                </a:solidFill>
              </a:rPr>
              <a:t> aspects</a:t>
            </a:r>
          </a:p>
          <a:p>
            <a:pPr marL="342900" indent="-342900">
              <a:buClr>
                <a:schemeClr val="accent2"/>
              </a:buClr>
              <a:buFont typeface="Arial" panose="020B0604020202020204" pitchFamily="34" charset="0"/>
              <a:buChar char="•"/>
            </a:pPr>
            <a:endParaRPr lang="fr-FR" sz="2000" dirty="0">
              <a:solidFill>
                <a:schemeClr val="bg1"/>
              </a:solidFill>
            </a:endParaRPr>
          </a:p>
          <a:p>
            <a:pPr marL="342900" indent="-342900">
              <a:buClr>
                <a:schemeClr val="accent2"/>
              </a:buClr>
              <a:buFont typeface="Arial" panose="020B0604020202020204" pitchFamily="34" charset="0"/>
              <a:buChar char="•"/>
            </a:pPr>
            <a:r>
              <a:rPr lang="fr-FR" sz="2000" dirty="0">
                <a:solidFill>
                  <a:schemeClr val="bg1"/>
                </a:solidFill>
              </a:rPr>
              <a:t>Setup </a:t>
            </a:r>
            <a:r>
              <a:rPr lang="fr-FR" sz="2000" dirty="0" err="1">
                <a:solidFill>
                  <a:schemeClr val="bg1"/>
                </a:solidFill>
              </a:rPr>
              <a:t>shared</a:t>
            </a:r>
            <a:r>
              <a:rPr lang="fr-FR" sz="2000" dirty="0">
                <a:solidFill>
                  <a:schemeClr val="bg1"/>
                </a:solidFill>
              </a:rPr>
              <a:t> and </a:t>
            </a:r>
            <a:r>
              <a:rPr lang="fr-FR" sz="2000" dirty="0" err="1">
                <a:solidFill>
                  <a:schemeClr val="bg1"/>
                </a:solidFill>
              </a:rPr>
              <a:t>virtual</a:t>
            </a:r>
            <a:r>
              <a:rPr lang="fr-FR" sz="2000" dirty="0">
                <a:solidFill>
                  <a:schemeClr val="bg1"/>
                </a:solidFill>
              </a:rPr>
              <a:t> </a:t>
            </a:r>
            <a:r>
              <a:rPr lang="fr-FR" sz="2000" dirty="0" err="1">
                <a:solidFill>
                  <a:schemeClr val="bg1"/>
                </a:solidFill>
              </a:rPr>
              <a:t>spaces</a:t>
            </a:r>
            <a:r>
              <a:rPr lang="fr-FR" sz="2000" dirty="0">
                <a:solidFill>
                  <a:schemeClr val="bg1"/>
                </a:solidFill>
              </a:rPr>
              <a:t> for collaborations</a:t>
            </a:r>
          </a:p>
          <a:p>
            <a:pPr marL="342900" indent="-342900">
              <a:buClr>
                <a:schemeClr val="accent2"/>
              </a:buClr>
              <a:buFont typeface="Arial" panose="020B0604020202020204" pitchFamily="34" charset="0"/>
              <a:buChar char="•"/>
            </a:pPr>
            <a:r>
              <a:rPr lang="fr-FR" sz="2000" dirty="0" err="1">
                <a:solidFill>
                  <a:schemeClr val="bg1"/>
                </a:solidFill>
              </a:rPr>
              <a:t>Strenghten</a:t>
            </a:r>
            <a:r>
              <a:rPr lang="fr-FR" sz="2000" dirty="0">
                <a:solidFill>
                  <a:schemeClr val="bg1"/>
                </a:solidFill>
              </a:rPr>
              <a:t> certification, </a:t>
            </a:r>
            <a:r>
              <a:rPr lang="fr-FR" sz="2000" dirty="0" err="1">
                <a:solidFill>
                  <a:schemeClr val="bg1"/>
                </a:solidFill>
              </a:rPr>
              <a:t>outreach</a:t>
            </a:r>
            <a:r>
              <a:rPr lang="fr-FR" sz="2000" dirty="0">
                <a:solidFill>
                  <a:schemeClr val="bg1"/>
                </a:solidFill>
              </a:rPr>
              <a:t>, and training </a:t>
            </a:r>
            <a:r>
              <a:rPr lang="fr-FR" sz="2000" dirty="0" err="1">
                <a:solidFill>
                  <a:schemeClr val="bg1"/>
                </a:solidFill>
              </a:rPr>
              <a:t>capacities</a:t>
            </a:r>
          </a:p>
          <a:p>
            <a:pPr marL="342900" indent="-342900">
              <a:buClr>
                <a:schemeClr val="accent2"/>
              </a:buClr>
              <a:buFont typeface="Arial" panose="020B0604020202020204" pitchFamily="34" charset="0"/>
              <a:buChar char="•"/>
            </a:pPr>
            <a:r>
              <a:rPr lang="fr-FR" sz="2000" dirty="0">
                <a:solidFill>
                  <a:schemeClr val="bg1"/>
                </a:solidFill>
              </a:rPr>
              <a:t>Pull </a:t>
            </a:r>
            <a:r>
              <a:rPr lang="fr-FR" sz="2000" dirty="0" err="1">
                <a:solidFill>
                  <a:schemeClr val="bg1"/>
                </a:solidFill>
              </a:rPr>
              <a:t>together</a:t>
            </a:r>
            <a:r>
              <a:rPr lang="fr-FR" sz="2000" dirty="0">
                <a:solidFill>
                  <a:schemeClr val="bg1"/>
                </a:solidFill>
              </a:rPr>
              <a:t> </a:t>
            </a:r>
            <a:r>
              <a:rPr lang="fr-FR" sz="2000" dirty="0" err="1">
                <a:solidFill>
                  <a:schemeClr val="bg1"/>
                </a:solidFill>
              </a:rPr>
              <a:t>European</a:t>
            </a:r>
            <a:r>
              <a:rPr lang="fr-FR" sz="2000" dirty="0">
                <a:solidFill>
                  <a:schemeClr val="bg1"/>
                </a:solidFill>
              </a:rPr>
              <a:t>, national, and </a:t>
            </a:r>
            <a:r>
              <a:rPr lang="fr-FR" sz="2000" dirty="0" err="1">
                <a:solidFill>
                  <a:schemeClr val="bg1"/>
                </a:solidFill>
              </a:rPr>
              <a:t>regional</a:t>
            </a:r>
            <a:r>
              <a:rPr lang="fr-FR" sz="2000" dirty="0">
                <a:solidFill>
                  <a:schemeClr val="bg1"/>
                </a:solidFill>
              </a:rPr>
              <a:t> </a:t>
            </a:r>
            <a:r>
              <a:rPr lang="fr-FR" sz="2000" dirty="0" err="1">
                <a:solidFill>
                  <a:schemeClr val="bg1"/>
                </a:solidFill>
              </a:rPr>
              <a:t>ecosystems</a:t>
            </a:r>
            <a:endParaRPr lang="fr-FR" sz="2000" dirty="0">
              <a:solidFill>
                <a:schemeClr val="bg1"/>
              </a:solidFill>
            </a:endParaRPr>
          </a:p>
        </p:txBody>
      </p:sp>
    </p:spTree>
    <p:extLst>
      <p:ext uri="{BB962C8B-B14F-4D97-AF65-F5344CB8AC3E}">
        <p14:creationId xmlns:p14="http://schemas.microsoft.com/office/powerpoint/2010/main" val="334810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fade">
                                      <p:cBhvr>
                                        <p:cTn id="10" dur="500"/>
                                        <p:tgtEl>
                                          <p:spTgt spid="2">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fade">
                                      <p:cBhvr>
                                        <p:cTn id="13" dur="500"/>
                                        <p:tgtEl>
                                          <p:spTgt spid="2">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6" end="6"/>
                                            </p:txEl>
                                          </p:spTgt>
                                        </p:tgtEl>
                                        <p:attrNameLst>
                                          <p:attrName>style.visibility</p:attrName>
                                        </p:attrNameLst>
                                      </p:cBhvr>
                                      <p:to>
                                        <p:strVal val="visible"/>
                                      </p:to>
                                    </p:set>
                                    <p:animEffect transition="in" filter="fade">
                                      <p:cBhvr>
                                        <p:cTn id="18" dur="500"/>
                                        <p:tgtEl>
                                          <p:spTgt spid="2">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animEffect transition="in" filter="fade">
                                      <p:cBhvr>
                                        <p:cTn id="21" dur="500"/>
                                        <p:tgtEl>
                                          <p:spTgt spid="2">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8" end="8"/>
                                            </p:txEl>
                                          </p:spTgt>
                                        </p:tgtEl>
                                        <p:attrNameLst>
                                          <p:attrName>style.visibility</p:attrName>
                                        </p:attrNameLst>
                                      </p:cBhvr>
                                      <p:to>
                                        <p:strVal val="visible"/>
                                      </p:to>
                                    </p:set>
                                    <p:animEffect transition="in" filter="fade">
                                      <p:cBhvr>
                                        <p:cTn id="24"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8"/>
          </p:nvPr>
        </p:nvSpPr>
        <p:spPr>
          <a:xfrm>
            <a:off x="408751" y="47253"/>
            <a:ext cx="11322332" cy="6810747"/>
          </a:xfrm>
        </p:spPr>
        <p:txBody>
          <a:bodyPr numCol="1" anchor="ctr"/>
          <a:lstStyle/>
          <a:p>
            <a:r>
              <a:rPr lang="en-US" sz="1800" dirty="0">
                <a:solidFill>
                  <a:schemeClr val="accent2"/>
                </a:solidFill>
              </a:rPr>
              <a:t>T-SHARK</a:t>
            </a:r>
            <a:r>
              <a:rPr lang="en-US" sz="1800" dirty="0"/>
              <a:t> Full-spectrum cybersecurity awareness</a:t>
            </a:r>
            <a:endParaRPr lang="en-US" sz="1200" dirty="0"/>
          </a:p>
          <a:p>
            <a:pPr lvl="1"/>
            <a:r>
              <a:rPr lang="en-US" sz="1200" b="1" dirty="0">
                <a:solidFill>
                  <a:schemeClr val="accent3"/>
                </a:solidFill>
              </a:rPr>
              <a:t>objective</a:t>
            </a:r>
            <a:r>
              <a:rPr lang="en-US" sz="1200" b="0" dirty="0"/>
              <a:t> : expand the reach of threat understanding, from the current investigation-level definition, up to strategic considerations, and down to real-time events</a:t>
            </a:r>
            <a:endParaRPr lang="en-US" sz="1050" b="0" dirty="0"/>
          </a:p>
          <a:p>
            <a:pPr lvl="1"/>
            <a:r>
              <a:rPr lang="en-US" sz="1200" b="1" dirty="0">
                <a:solidFill>
                  <a:schemeClr val="accent3"/>
                </a:solidFill>
              </a:rPr>
              <a:t>requires</a:t>
            </a:r>
            <a:r>
              <a:rPr lang="en-US" sz="1200" b="0" dirty="0"/>
              <a:t> : collection of heterogeneous data, models and predictions for multi-level security, AI and visualization	</a:t>
            </a:r>
            <a:endParaRPr lang="en-US" sz="1050" b="0" dirty="0"/>
          </a:p>
          <a:p>
            <a:pPr lvl="1"/>
            <a:r>
              <a:rPr lang="en-US" sz="1200" b="1" dirty="0">
                <a:solidFill>
                  <a:schemeClr val="accent3"/>
                </a:solidFill>
              </a:rPr>
              <a:t>strengths</a:t>
            </a:r>
            <a:r>
              <a:rPr lang="en-US" sz="1200" b="0" dirty="0"/>
              <a:t> : regulation encouraging information-sharing (NIS directive, French OIV law, ...), strong culture of data protection (GDPR, cryptography, ...)</a:t>
            </a:r>
            <a:endParaRPr lang="en-US" sz="1050" b="0" dirty="0"/>
          </a:p>
          <a:p>
            <a:pPr lvl="1"/>
            <a:r>
              <a:rPr lang="en-US" sz="1200" b="1" dirty="0">
                <a:solidFill>
                  <a:schemeClr val="accent3"/>
                </a:solidFill>
              </a:rPr>
              <a:t>aims at </a:t>
            </a:r>
            <a:r>
              <a:rPr lang="en-US" sz="1200" b="0" dirty="0"/>
              <a:t>: providing decision-making tools, fostering a common cyber security culture, raising preparedness for possible disruptions and attacks</a:t>
            </a:r>
            <a:endParaRPr lang="en-US" sz="1050" b="0" dirty="0"/>
          </a:p>
          <a:p>
            <a:pPr lvl="1"/>
            <a:r>
              <a:rPr lang="en-US" sz="1200" b="1" dirty="0">
                <a:solidFill>
                  <a:schemeClr val="accent3"/>
                </a:solidFill>
              </a:rPr>
              <a:t>capabilities</a:t>
            </a:r>
            <a:r>
              <a:rPr lang="en-US" sz="1200" b="0" dirty="0"/>
              <a:t> : thoroughly supervise critical systems including when they are not provided / integrated by EU actors, raise awareness and citizen involvement</a:t>
            </a:r>
            <a:endParaRPr lang="en-US" sz="1800" dirty="0"/>
          </a:p>
          <a:p>
            <a:r>
              <a:rPr lang="en-US" sz="1800" dirty="0">
                <a:solidFill>
                  <a:schemeClr val="accent2"/>
                </a:solidFill>
              </a:rPr>
              <a:t>CAPE</a:t>
            </a:r>
            <a:r>
              <a:rPr lang="en-US" sz="1800" dirty="0"/>
              <a:t> Continuous assessment in polymorphous environments</a:t>
            </a:r>
            <a:endParaRPr lang="en-US" sz="1200" dirty="0"/>
          </a:p>
          <a:p>
            <a:pPr lvl="1"/>
            <a:r>
              <a:rPr lang="en-US" sz="1200" b="1" dirty="0">
                <a:solidFill>
                  <a:schemeClr val="accent3"/>
                </a:solidFill>
              </a:rPr>
              <a:t>objective</a:t>
            </a:r>
            <a:r>
              <a:rPr lang="en-US" sz="1200" b="0" dirty="0"/>
              <a:t> : enhance assessment processes to be able to perform continuously over HW/SW lifecycles, and under changing environments</a:t>
            </a:r>
            <a:endParaRPr lang="en-US" sz="1050" b="0" dirty="0"/>
          </a:p>
          <a:p>
            <a:pPr lvl="1"/>
            <a:r>
              <a:rPr lang="en-US" sz="1200" b="1" dirty="0">
                <a:solidFill>
                  <a:schemeClr val="accent3"/>
                </a:solidFill>
              </a:rPr>
              <a:t>requires</a:t>
            </a:r>
            <a:r>
              <a:rPr lang="en-US" sz="1200" b="0" dirty="0"/>
              <a:t> : binary and code verification, scalable monitoring, network reaction, HW/SW roots of trust, dynamic assurance cases</a:t>
            </a:r>
            <a:endParaRPr lang="en-US" sz="1050" b="0" dirty="0"/>
          </a:p>
          <a:p>
            <a:pPr lvl="1"/>
            <a:r>
              <a:rPr lang="en-US" sz="1200" b="1" dirty="0">
                <a:solidFill>
                  <a:schemeClr val="accent3"/>
                </a:solidFill>
              </a:rPr>
              <a:t>strengths</a:t>
            </a:r>
            <a:r>
              <a:rPr lang="en-US" sz="1200" b="0" dirty="0"/>
              <a:t> : one of the best evaluation ecosystem in the world (Common Criteria, smart cards, ...)	</a:t>
            </a:r>
            <a:endParaRPr lang="en-US" sz="1050" b="0" dirty="0"/>
          </a:p>
          <a:p>
            <a:pPr lvl="1"/>
            <a:r>
              <a:rPr lang="en-US" sz="1200" b="1" dirty="0">
                <a:solidFill>
                  <a:schemeClr val="accent3"/>
                </a:solidFill>
              </a:rPr>
              <a:t>aims at </a:t>
            </a:r>
            <a:r>
              <a:rPr lang="en-US" sz="1200" b="0" dirty="0"/>
              <a:t>: building tools for continuous trust in sovereign and foreign-sourced components, systems, and services</a:t>
            </a:r>
            <a:endParaRPr lang="en-US" sz="1050" b="0" dirty="0"/>
          </a:p>
          <a:p>
            <a:pPr lvl="1"/>
            <a:r>
              <a:rPr lang="en-US" sz="1200" b="1" dirty="0">
                <a:solidFill>
                  <a:schemeClr val="accent3"/>
                </a:solidFill>
              </a:rPr>
              <a:t>capabilities</a:t>
            </a:r>
            <a:r>
              <a:rPr lang="en-US" sz="1200" b="0" dirty="0"/>
              <a:t> : drastically increase evaluation capabilities in a world where most of the components are developed outside of the EU, prepare future certification</a:t>
            </a:r>
            <a:endParaRPr lang="en-US" sz="1800" dirty="0"/>
          </a:p>
          <a:p>
            <a:r>
              <a:rPr lang="en-US" sz="1800" dirty="0">
                <a:solidFill>
                  <a:schemeClr val="accent2"/>
                </a:solidFill>
              </a:rPr>
              <a:t>HAII-T </a:t>
            </a:r>
            <a:r>
              <a:rPr lang="en-US" sz="1800" dirty="0"/>
              <a:t>High-Assurance Intelligent Infrastructure Toolkit </a:t>
            </a:r>
          </a:p>
          <a:p>
            <a:pPr lvl="1"/>
            <a:r>
              <a:rPr lang="en-US" sz="1200" b="1" dirty="0">
                <a:solidFill>
                  <a:schemeClr val="accent3"/>
                </a:solidFill>
              </a:rPr>
              <a:t>objective</a:t>
            </a:r>
            <a:r>
              <a:rPr lang="en-US" sz="1200" b="0" dirty="0">
                <a:solidFill>
                  <a:schemeClr val="accent5">
                    <a:lumMod val="60000"/>
                    <a:lumOff val="40000"/>
                  </a:schemeClr>
                </a:solidFill>
              </a:rPr>
              <a:t> : </a:t>
            </a:r>
            <a:r>
              <a:rPr lang="en-US" sz="1200" b="0" dirty="0"/>
              <a:t>manage the heterogeneity of the IoT by providing a secure-by-design infrastructure that can offer end-to-end security guarantees</a:t>
            </a:r>
            <a:endParaRPr lang="en-US" sz="1050" b="0" dirty="0"/>
          </a:p>
          <a:p>
            <a:pPr lvl="1"/>
            <a:r>
              <a:rPr lang="en-US" sz="1200" b="1" dirty="0">
                <a:solidFill>
                  <a:schemeClr val="accent3"/>
                </a:solidFill>
              </a:rPr>
              <a:t>requires</a:t>
            </a:r>
            <a:r>
              <a:rPr lang="en-US" sz="1200" b="0" dirty="0">
                <a:solidFill>
                  <a:schemeClr val="accent5">
                    <a:lumMod val="60000"/>
                    <a:lumOff val="40000"/>
                  </a:schemeClr>
                </a:solidFill>
              </a:rPr>
              <a:t> </a:t>
            </a:r>
            <a:r>
              <a:rPr lang="en-US" sz="1200" b="0" dirty="0"/>
              <a:t>: formal security models, application security, verification and validation, verified and scalable cryptography, secure OS</a:t>
            </a:r>
            <a:endParaRPr lang="en-US" sz="1050" b="0" dirty="0"/>
          </a:p>
          <a:p>
            <a:pPr lvl="1"/>
            <a:r>
              <a:rPr lang="en-US" sz="1200" b="1" dirty="0">
                <a:solidFill>
                  <a:schemeClr val="accent3"/>
                </a:solidFill>
              </a:rPr>
              <a:t>strengths</a:t>
            </a:r>
            <a:r>
              <a:rPr lang="en-US" sz="1200" b="0" dirty="0">
                <a:solidFill>
                  <a:schemeClr val="accent5">
                    <a:lumMod val="60000"/>
                    <a:lumOff val="40000"/>
                  </a:schemeClr>
                </a:solidFill>
              </a:rPr>
              <a:t> </a:t>
            </a:r>
            <a:r>
              <a:rPr lang="en-US" sz="1200" b="0" dirty="0"/>
              <a:t>: building on EU</a:t>
            </a:r>
            <a:r>
              <a:rPr lang="en-US" sz="1200" dirty="0"/>
              <a:t>’</a:t>
            </a:r>
            <a:r>
              <a:rPr lang="en-US" sz="1200" b="0" dirty="0"/>
              <a:t>s lead position on formal methods for safety and security</a:t>
            </a:r>
            <a:endParaRPr lang="en-US" sz="1050" b="0" dirty="0"/>
          </a:p>
          <a:p>
            <a:pPr lvl="1"/>
            <a:r>
              <a:rPr lang="en-US" sz="1200" b="1" dirty="0">
                <a:solidFill>
                  <a:schemeClr val="accent3"/>
                </a:solidFill>
              </a:rPr>
              <a:t>aims at </a:t>
            </a:r>
            <a:r>
              <a:rPr lang="en-US" sz="1200" b="0" dirty="0"/>
              <a:t>: providing a full verified software stack from applications down to the system software and SW/HW interface, which can serve in a variety of IoT devices</a:t>
            </a:r>
            <a:endParaRPr lang="en-US" sz="1050" b="0" dirty="0"/>
          </a:p>
          <a:p>
            <a:pPr lvl="1"/>
            <a:r>
              <a:rPr lang="en-US" sz="1200" b="1" dirty="0">
                <a:solidFill>
                  <a:schemeClr val="accent3"/>
                </a:solidFill>
              </a:rPr>
              <a:t>capabilities</a:t>
            </a:r>
            <a:r>
              <a:rPr lang="en-US" sz="1200" b="0" dirty="0">
                <a:solidFill>
                  <a:schemeClr val="accent5">
                    <a:lumMod val="60000"/>
                    <a:lumOff val="40000"/>
                  </a:schemeClr>
                </a:solidFill>
              </a:rPr>
              <a:t> </a:t>
            </a:r>
            <a:r>
              <a:rPr lang="en-US" sz="1200" b="0" dirty="0"/>
              <a:t>: simplify the the deployment of IoT applications ; facilitate their certification </a:t>
            </a:r>
            <a:endParaRPr lang="en-US" sz="1600" dirty="0"/>
          </a:p>
          <a:p>
            <a:r>
              <a:rPr lang="en-US" sz="1800" dirty="0">
                <a:solidFill>
                  <a:schemeClr val="accent2"/>
                </a:solidFill>
              </a:rPr>
              <a:t>SAFAIR</a:t>
            </a:r>
            <a:r>
              <a:rPr lang="en-US" sz="1800" dirty="0">
                <a:solidFill>
                  <a:schemeClr val="accent5">
                    <a:lumMod val="60000"/>
                    <a:lumOff val="40000"/>
                  </a:schemeClr>
                </a:solidFill>
              </a:rPr>
              <a:t> </a:t>
            </a:r>
            <a:r>
              <a:rPr lang="en-US" sz="1800" dirty="0"/>
              <a:t>Secure and fair AI systems</a:t>
            </a:r>
          </a:p>
          <a:p>
            <a:pPr lvl="1"/>
            <a:r>
              <a:rPr lang="en-US" sz="1200" b="1" dirty="0">
                <a:solidFill>
                  <a:schemeClr val="accent3"/>
                </a:solidFill>
              </a:rPr>
              <a:t>objective </a:t>
            </a:r>
            <a:r>
              <a:rPr lang="en-US" sz="1200" b="0" dirty="0"/>
              <a:t>: Evaluating security of AI systems, producing approaches to make systems using AI more robust to attackers' manipulation. Furthermore, the goal is to make AI systems more reliable and resilient through enhanced explainability and better understanding of threats</a:t>
            </a:r>
            <a:endParaRPr lang="en-US" sz="1200" dirty="0"/>
          </a:p>
          <a:p>
            <a:pPr lvl="1"/>
            <a:r>
              <a:rPr lang="en-US" sz="1200" b="1" dirty="0">
                <a:solidFill>
                  <a:schemeClr val="accent3"/>
                </a:solidFill>
              </a:rPr>
              <a:t>requires </a:t>
            </a:r>
            <a:r>
              <a:rPr lang="en-US" sz="1200" b="0" dirty="0"/>
              <a:t>: adversarial machine learning, data from different AI application domains</a:t>
            </a:r>
            <a:endParaRPr lang="en-US" sz="1200" dirty="0"/>
          </a:p>
          <a:p>
            <a:pPr lvl="1"/>
            <a:r>
              <a:rPr lang="en-US" sz="1200" b="1" dirty="0">
                <a:solidFill>
                  <a:schemeClr val="accent3"/>
                </a:solidFill>
              </a:rPr>
              <a:t>strengths </a:t>
            </a:r>
            <a:r>
              <a:rPr lang="en-US" sz="1200" b="0" dirty="0"/>
              <a:t>: increasing adoption of AI technology in various information systems within EU, recent strategy of EU member states to collaborate on Artificial Intelligence</a:t>
            </a:r>
            <a:endParaRPr lang="en-US" sz="1200" dirty="0"/>
          </a:p>
          <a:p>
            <a:pPr lvl="1"/>
            <a:r>
              <a:rPr lang="en-US" sz="1200" b="1" dirty="0">
                <a:solidFill>
                  <a:schemeClr val="accent3"/>
                </a:solidFill>
              </a:rPr>
              <a:t>aims at </a:t>
            </a:r>
            <a:r>
              <a:rPr lang="en-US" sz="1200" b="0" dirty="0"/>
              <a:t>: providing methods and tools for analysis and assessment of</a:t>
            </a:r>
            <a:r>
              <a:rPr lang="en-US" sz="1200" dirty="0"/>
              <a:t> </a:t>
            </a:r>
            <a:r>
              <a:rPr lang="en-US" sz="1200" b="0" dirty="0"/>
              <a:t>security threats for AI systems, and solutions for protection</a:t>
            </a:r>
            <a:endParaRPr lang="en-US" sz="1200" dirty="0"/>
          </a:p>
          <a:p>
            <a:pPr lvl="1"/>
            <a:r>
              <a:rPr lang="en-US" sz="1200" b="1" dirty="0">
                <a:solidFill>
                  <a:schemeClr val="accent3"/>
                </a:solidFill>
              </a:rPr>
              <a:t>capabilities </a:t>
            </a:r>
            <a:r>
              <a:rPr lang="en-US" sz="1200" b="0" dirty="0"/>
              <a:t>: exploratory</a:t>
            </a:r>
            <a:endParaRPr lang="en-US" sz="1100" b="0" dirty="0"/>
          </a:p>
        </p:txBody>
      </p:sp>
    </p:spTree>
    <p:extLst>
      <p:ext uri="{BB962C8B-B14F-4D97-AF65-F5344CB8AC3E}">
        <p14:creationId xmlns:p14="http://schemas.microsoft.com/office/powerpoint/2010/main" val="1643498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13348A7-2448-CE4D-95BB-912402A04E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5256" y="2886703"/>
            <a:ext cx="1661417" cy="2351114"/>
          </a:xfrm>
          <a:prstGeom prst="rect">
            <a:avLst/>
          </a:prstGeom>
          <a:solidFill>
            <a:schemeClr val="bg2"/>
          </a:solidFill>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BD327590-895E-0042-B0C7-288433C8AB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6430" y="514351"/>
            <a:ext cx="1541405" cy="2149074"/>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00D05180-94DA-2D4F-BCD1-45E3617A2C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7425" y="3671774"/>
            <a:ext cx="1549605" cy="2192886"/>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3A2C7CF2-BECF-1B47-9615-E6CECB08AA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6235" y="4379035"/>
            <a:ext cx="1284062" cy="1816030"/>
          </a:xfrm>
          <a:prstGeom prst="rect">
            <a:avLst/>
          </a:prstGeom>
          <a:ln>
            <a:noFill/>
          </a:ln>
          <a:effectLst>
            <a:outerShdw blurRad="292100" dist="139700" dir="2700000" algn="tl" rotWithShape="0">
              <a:srgbClr val="333333">
                <a:alpha val="65000"/>
              </a:srgbClr>
            </a:outerShdw>
          </a:effectLst>
        </p:spPr>
      </p:pic>
      <p:sp>
        <p:nvSpPr>
          <p:cNvPr id="2" name="Content Placeholder 1"/>
          <p:cNvSpPr>
            <a:spLocks noGrp="1"/>
          </p:cNvSpPr>
          <p:nvPr>
            <p:ph sz="quarter" idx="18"/>
          </p:nvPr>
        </p:nvSpPr>
        <p:spPr>
          <a:xfrm>
            <a:off x="408751" y="377989"/>
            <a:ext cx="5291294" cy="2185597"/>
          </a:xfrm>
        </p:spPr>
        <p:txBody>
          <a:bodyPr/>
          <a:lstStyle/>
          <a:p>
            <a:pPr marL="0" indent="0">
              <a:buNone/>
            </a:pPr>
            <a:r>
              <a:rPr lang="en-US" sz="1400" dirty="0">
                <a:solidFill>
                  <a:schemeClr val="accent2"/>
                </a:solidFill>
              </a:rPr>
              <a:t>IDENTIFYING CHALLENGES</a:t>
            </a:r>
            <a:endParaRPr lang="en-US" sz="1400" b="0" dirty="0">
              <a:solidFill>
                <a:schemeClr val="accent5">
                  <a:lumMod val="75000"/>
                </a:schemeClr>
              </a:solidFill>
            </a:endParaRPr>
          </a:p>
          <a:p>
            <a:pPr marL="0" indent="0">
              <a:buNone/>
            </a:pPr>
            <a:endParaRPr lang="en-US" sz="1400" b="0" dirty="0">
              <a:solidFill>
                <a:schemeClr val="accent5">
                  <a:lumMod val="75000"/>
                </a:schemeClr>
              </a:solidFill>
            </a:endParaRPr>
          </a:p>
          <a:p>
            <a:pPr marL="0" indent="0">
              <a:buNone/>
            </a:pPr>
            <a:endParaRPr lang="en-US" sz="1400" b="0" dirty="0">
              <a:solidFill>
                <a:schemeClr val="accent5">
                  <a:lumMod val="75000"/>
                </a:schemeClr>
              </a:solidFill>
            </a:endParaRPr>
          </a:p>
          <a:p>
            <a:pPr marL="0" indent="0">
              <a:buNone/>
            </a:pPr>
            <a:r>
              <a:rPr lang="en-US" sz="1400" b="0" dirty="0">
                <a:solidFill>
                  <a:schemeClr val="accent5">
                    <a:lumMod val="75000"/>
                  </a:schemeClr>
                </a:solidFill>
              </a:rPr>
              <a:t>The aim of a challenge is to showcase</a:t>
            </a:r>
          </a:p>
          <a:p>
            <a:r>
              <a:rPr lang="en-US" sz="1400" b="0" dirty="0">
                <a:solidFill>
                  <a:schemeClr val="accent5">
                    <a:lumMod val="75000"/>
                  </a:schemeClr>
                </a:solidFill>
              </a:rPr>
              <a:t>New ways to look at issues</a:t>
            </a:r>
          </a:p>
          <a:p>
            <a:r>
              <a:rPr lang="en-US" sz="1400" b="0" dirty="0">
                <a:solidFill>
                  <a:schemeClr val="accent5">
                    <a:lumMod val="75000"/>
                  </a:schemeClr>
                </a:solidFill>
              </a:rPr>
              <a:t>Concrete and transformative results</a:t>
            </a:r>
          </a:p>
          <a:p>
            <a:endParaRPr lang="en-US" sz="1400" b="0" dirty="0">
              <a:solidFill>
                <a:schemeClr val="accent5">
                  <a:lumMod val="75000"/>
                </a:schemeClr>
              </a:solidFill>
            </a:endParaRPr>
          </a:p>
          <a:p>
            <a:pPr marL="0" indent="0">
              <a:buNone/>
            </a:pPr>
            <a:r>
              <a:rPr lang="en-US" sz="1400" b="0" dirty="0">
                <a:solidFill>
                  <a:schemeClr val="accent5">
                    <a:lumMod val="75000"/>
                  </a:schemeClr>
                </a:solidFill>
              </a:rPr>
              <a:t>Project member consultation</a:t>
            </a:r>
          </a:p>
          <a:p>
            <a:r>
              <a:rPr lang="en-US" sz="1400" b="0" dirty="0">
                <a:solidFill>
                  <a:schemeClr val="accent5">
                    <a:lumMod val="75000"/>
                  </a:schemeClr>
                </a:solidFill>
              </a:rPr>
              <a:t>At proposal-time</a:t>
            </a:r>
          </a:p>
          <a:p>
            <a:r>
              <a:rPr lang="en-US" sz="1400" b="0" dirty="0">
                <a:solidFill>
                  <a:schemeClr val="accent5">
                    <a:lumMod val="75000"/>
                  </a:schemeClr>
                </a:solidFill>
              </a:rPr>
              <a:t>60+ challenges identified</a:t>
            </a:r>
          </a:p>
          <a:p>
            <a:endParaRPr lang="en-US" sz="1400" b="0" dirty="0">
              <a:solidFill>
                <a:schemeClr val="accent5">
                  <a:lumMod val="75000"/>
                </a:schemeClr>
              </a:solidFill>
            </a:endParaRPr>
          </a:p>
          <a:p>
            <a:pPr marL="0" indent="0">
              <a:buNone/>
            </a:pPr>
            <a:endParaRPr lang="en-US" sz="1400" b="0" dirty="0">
              <a:solidFill>
                <a:schemeClr val="accent5">
                  <a:lumMod val="75000"/>
                </a:schemeClr>
              </a:solidFill>
            </a:endParaRPr>
          </a:p>
          <a:p>
            <a:pPr marL="0" indent="0">
              <a:buNone/>
            </a:pPr>
            <a:endParaRPr lang="en-US" sz="1400" b="0" dirty="0">
              <a:solidFill>
                <a:schemeClr val="accent5">
                  <a:lumMod val="75000"/>
                </a:schemeClr>
              </a:solidFill>
            </a:endParaRPr>
          </a:p>
          <a:p>
            <a:endParaRPr lang="en-US" sz="1400" b="0" dirty="0">
              <a:solidFill>
                <a:schemeClr val="accent5">
                  <a:lumMod val="75000"/>
                </a:schemeClr>
              </a:solidFill>
            </a:endParaRPr>
          </a:p>
          <a:p>
            <a:pPr marL="0" indent="0">
              <a:buNone/>
            </a:pPr>
            <a:endParaRPr lang="en-US" sz="1400" b="0" dirty="0">
              <a:solidFill>
                <a:schemeClr val="accent5">
                  <a:lumMod val="75000"/>
                </a:schemeClr>
              </a:solidFill>
            </a:endParaRPr>
          </a:p>
          <a:p>
            <a:endParaRPr lang="en-US" sz="1400" dirty="0">
              <a:solidFill>
                <a:schemeClr val="accent2"/>
              </a:solidFill>
            </a:endParaRPr>
          </a:p>
          <a:p>
            <a:pPr marL="0" indent="0">
              <a:buNone/>
            </a:pPr>
            <a:endParaRPr lang="en-US" sz="1400" b="0" dirty="0">
              <a:solidFill>
                <a:schemeClr val="accent5">
                  <a:lumMod val="75000"/>
                </a:schemeClr>
              </a:solidFill>
            </a:endParaRPr>
          </a:p>
        </p:txBody>
      </p:sp>
      <p:pic>
        <p:nvPicPr>
          <p:cNvPr id="6" name="Picture 5">
            <a:extLst>
              <a:ext uri="{FF2B5EF4-FFF2-40B4-BE49-F238E27FC236}">
                <a16:creationId xmlns:a16="http://schemas.microsoft.com/office/drawing/2014/main" id="{DB499886-FA64-0C44-8103-83664723A8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52426" y="786203"/>
            <a:ext cx="1572979" cy="2225964"/>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FB4A05B3-194F-B848-AC9F-D1111CE09FA4}"/>
              </a:ext>
            </a:extLst>
          </p:cNvPr>
          <p:cNvPicPr>
            <a:picLocks noChangeAspect="1"/>
          </p:cNvPicPr>
          <p:nvPr/>
        </p:nvPicPr>
        <p:blipFill rotWithShape="1">
          <a:blip r:embed="rId8">
            <a:extLst>
              <a:ext uri="{28A0092B-C50C-407E-A947-70E740481C1C}">
                <a14:useLocalDpi xmlns:a14="http://schemas.microsoft.com/office/drawing/2010/main" val="0"/>
              </a:ext>
            </a:extLst>
          </a:blip>
          <a:srcRect l="51678" t="2381" r="1618" b="3095"/>
          <a:stretch/>
        </p:blipFill>
        <p:spPr>
          <a:xfrm>
            <a:off x="9933506" y="2547258"/>
            <a:ext cx="1545488" cy="2201869"/>
          </a:xfrm>
          <a:prstGeom prst="rect">
            <a:avLst/>
          </a:prstGeom>
          <a:solidFill>
            <a:schemeClr val="bg2"/>
          </a:solidFill>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A467FFF3-7EA9-2044-B397-40B5C63712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00672" y="752147"/>
            <a:ext cx="1413099" cy="1981109"/>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B97748AB-AD49-3346-899B-8093C5C9C12C}"/>
              </a:ext>
            </a:extLst>
          </p:cNvPr>
          <p:cNvPicPr>
            <a:picLocks noChangeAspect="1"/>
          </p:cNvPicPr>
          <p:nvPr/>
        </p:nvPicPr>
        <p:blipFill>
          <a:blip r:embed="rId10"/>
          <a:stretch>
            <a:fillRect/>
          </a:stretch>
        </p:blipFill>
        <p:spPr>
          <a:xfrm>
            <a:off x="9420366" y="3671774"/>
            <a:ext cx="1372478" cy="1936011"/>
          </a:xfrm>
          <a:prstGeom prst="rect">
            <a:avLst/>
          </a:prstGeom>
          <a:ln>
            <a:noFill/>
          </a:ln>
          <a:effectLst>
            <a:outerShdw blurRad="292100" dist="139700" dir="2700000" algn="tl" rotWithShape="0">
              <a:srgbClr val="333333">
                <a:alpha val="65000"/>
              </a:srgbClr>
            </a:outerShdw>
          </a:effectLst>
        </p:spPr>
      </p:pic>
      <p:sp>
        <p:nvSpPr>
          <p:cNvPr id="22" name="Rectangle 21">
            <a:extLst>
              <a:ext uri="{FF2B5EF4-FFF2-40B4-BE49-F238E27FC236}">
                <a16:creationId xmlns:a16="http://schemas.microsoft.com/office/drawing/2014/main" id="{CB9218E0-FE24-A140-86BE-DB9B2AC5343F}"/>
              </a:ext>
            </a:extLst>
          </p:cNvPr>
          <p:cNvSpPr/>
          <p:nvPr/>
        </p:nvSpPr>
        <p:spPr>
          <a:xfrm>
            <a:off x="4026648" y="0"/>
            <a:ext cx="3794619" cy="6858000"/>
          </a:xfrm>
          <a:prstGeom prst="rect">
            <a:avLst/>
          </a:prstGeom>
          <a:solidFill>
            <a:schemeClr val="accent5">
              <a:lumMod val="75000"/>
            </a:schemeClr>
          </a:solidFill>
        </p:spPr>
        <p:txBody>
          <a:bodyPr wrap="square" lIns="432000" anchor="ctr">
            <a:noAutofit/>
          </a:bodyPr>
          <a:lstStyle/>
          <a:p>
            <a:pPr lvl="0">
              <a:spcAft>
                <a:spcPts val="400"/>
              </a:spcAft>
              <a:buClr>
                <a:srgbClr val="F5AA1C"/>
              </a:buClr>
              <a:buSzPct val="125000"/>
            </a:pPr>
            <a:r>
              <a:rPr lang="fr-FR" sz="1400" b="1" dirty="0" err="1">
                <a:solidFill>
                  <a:schemeClr val="bg2"/>
                </a:solidFill>
              </a:rPr>
              <a:t>Describe</a:t>
            </a:r>
            <a:r>
              <a:rPr lang="fr-FR" sz="1400" b="1" dirty="0">
                <a:solidFill>
                  <a:schemeClr val="bg2"/>
                </a:solidFill>
              </a:rPr>
              <a:t> a </a:t>
            </a:r>
            <a:r>
              <a:rPr lang="fr-FR" sz="1400" b="1" dirty="0" err="1">
                <a:solidFill>
                  <a:schemeClr val="bg2"/>
                </a:solidFill>
              </a:rPr>
              <a:t>concrete</a:t>
            </a:r>
            <a:r>
              <a:rPr lang="fr-FR" sz="1400" b="1" dirty="0">
                <a:solidFill>
                  <a:schemeClr val="bg2"/>
                </a:solidFill>
              </a:rPr>
              <a:t> </a:t>
            </a:r>
            <a:r>
              <a:rPr lang="fr-FR" sz="1400" b="1" dirty="0" err="1">
                <a:solidFill>
                  <a:schemeClr val="bg2"/>
                </a:solidFill>
              </a:rPr>
              <a:t>problem</a:t>
            </a:r>
            <a:endParaRPr lang="fr-FR" sz="1400" b="1" dirty="0">
              <a:solidFill>
                <a:schemeClr val="bg2"/>
              </a:solidFill>
            </a:endParaRPr>
          </a:p>
          <a:p>
            <a:pPr lvl="0">
              <a:spcAft>
                <a:spcPts val="400"/>
              </a:spcAft>
              <a:buClr>
                <a:srgbClr val="F5AA1C"/>
              </a:buClr>
              <a:buSzPct val="125000"/>
            </a:pPr>
            <a:r>
              <a:rPr lang="fr-FR" sz="1400" b="1" dirty="0" err="1">
                <a:solidFill>
                  <a:schemeClr val="bg2"/>
                </a:solidFill>
              </a:rPr>
              <a:t>What</a:t>
            </a:r>
            <a:r>
              <a:rPr lang="fr-FR" sz="1400" b="1" dirty="0">
                <a:solidFill>
                  <a:schemeClr val="bg2"/>
                </a:solidFill>
              </a:rPr>
              <a:t> has been </a:t>
            </a:r>
            <a:r>
              <a:rPr lang="fr-FR" sz="1400" b="1" dirty="0" err="1">
                <a:solidFill>
                  <a:schemeClr val="bg2"/>
                </a:solidFill>
              </a:rPr>
              <a:t>tried</a:t>
            </a:r>
            <a:r>
              <a:rPr lang="fr-FR" sz="1400" b="1" dirty="0">
                <a:solidFill>
                  <a:schemeClr val="bg2"/>
                </a:solidFill>
              </a:rPr>
              <a:t>?</a:t>
            </a:r>
          </a:p>
          <a:p>
            <a:pPr lvl="0">
              <a:spcAft>
                <a:spcPts val="400"/>
              </a:spcAft>
              <a:buClr>
                <a:srgbClr val="F5AA1C"/>
              </a:buClr>
              <a:buSzPct val="125000"/>
            </a:pPr>
            <a:r>
              <a:rPr lang="fr-FR" sz="1400" b="1" dirty="0" err="1">
                <a:solidFill>
                  <a:schemeClr val="bg2"/>
                </a:solidFill>
              </a:rPr>
              <a:t>Why</a:t>
            </a:r>
            <a:r>
              <a:rPr lang="fr-FR" sz="1400" b="1" dirty="0">
                <a:solidFill>
                  <a:schemeClr val="bg2"/>
                </a:solidFill>
              </a:rPr>
              <a:t> </a:t>
            </a:r>
            <a:r>
              <a:rPr lang="fr-FR" sz="1400" b="1" dirty="0" err="1">
                <a:solidFill>
                  <a:schemeClr val="bg2"/>
                </a:solidFill>
              </a:rPr>
              <a:t>it</a:t>
            </a:r>
            <a:r>
              <a:rPr lang="fr-FR" sz="1400" b="1" dirty="0">
                <a:solidFill>
                  <a:schemeClr val="bg2"/>
                </a:solidFill>
              </a:rPr>
              <a:t> </a:t>
            </a:r>
            <a:r>
              <a:rPr lang="fr-FR" sz="1400" b="1" dirty="0" err="1">
                <a:solidFill>
                  <a:schemeClr val="bg2"/>
                </a:solidFill>
              </a:rPr>
              <a:t>is</a:t>
            </a:r>
            <a:r>
              <a:rPr lang="fr-FR" sz="1400" b="1" dirty="0">
                <a:solidFill>
                  <a:schemeClr val="bg2"/>
                </a:solidFill>
              </a:rPr>
              <a:t> </a:t>
            </a:r>
            <a:r>
              <a:rPr lang="fr-FR" sz="1400" b="1" dirty="0" err="1">
                <a:solidFill>
                  <a:schemeClr val="bg2"/>
                </a:solidFill>
              </a:rPr>
              <a:t>still</a:t>
            </a:r>
            <a:r>
              <a:rPr lang="fr-FR" sz="1400" b="1" dirty="0">
                <a:solidFill>
                  <a:schemeClr val="bg2"/>
                </a:solidFill>
              </a:rPr>
              <a:t> </a:t>
            </a:r>
            <a:r>
              <a:rPr lang="fr-FR" sz="1400" b="1" dirty="0" err="1">
                <a:solidFill>
                  <a:schemeClr val="bg2"/>
                </a:solidFill>
              </a:rPr>
              <a:t>difficult</a:t>
            </a:r>
            <a:r>
              <a:rPr lang="fr-FR" sz="1400" b="1" dirty="0">
                <a:solidFill>
                  <a:schemeClr val="bg2"/>
                </a:solidFill>
              </a:rPr>
              <a:t> </a:t>
            </a:r>
            <a:r>
              <a:rPr lang="fr-FR" sz="1400" b="1" dirty="0" err="1">
                <a:solidFill>
                  <a:schemeClr val="bg2"/>
                </a:solidFill>
              </a:rPr>
              <a:t>today</a:t>
            </a:r>
            <a:r>
              <a:rPr lang="fr-FR" sz="1400" b="1" dirty="0">
                <a:solidFill>
                  <a:schemeClr val="bg2"/>
                </a:solidFill>
              </a:rPr>
              <a:t>?</a:t>
            </a:r>
          </a:p>
          <a:p>
            <a:pPr lvl="0">
              <a:spcAft>
                <a:spcPts val="400"/>
              </a:spcAft>
              <a:buClr>
                <a:srgbClr val="F5AA1C"/>
              </a:buClr>
              <a:buSzPct val="125000"/>
            </a:pPr>
            <a:r>
              <a:rPr lang="fr-FR" sz="1400" b="1" dirty="0" err="1">
                <a:solidFill>
                  <a:schemeClr val="bg2"/>
                </a:solidFill>
              </a:rPr>
              <a:t>What</a:t>
            </a:r>
            <a:r>
              <a:rPr lang="fr-FR" sz="1400" b="1" dirty="0">
                <a:solidFill>
                  <a:schemeClr val="bg2"/>
                </a:solidFill>
              </a:rPr>
              <a:t> </a:t>
            </a:r>
            <a:r>
              <a:rPr lang="fr-FR" sz="1400" b="1" dirty="0" err="1">
                <a:solidFill>
                  <a:schemeClr val="bg2"/>
                </a:solidFill>
              </a:rPr>
              <a:t>is</a:t>
            </a:r>
            <a:r>
              <a:rPr lang="fr-FR" sz="1400" b="1" dirty="0">
                <a:solidFill>
                  <a:schemeClr val="bg2"/>
                </a:solidFill>
              </a:rPr>
              <a:t> </a:t>
            </a:r>
            <a:r>
              <a:rPr lang="fr-FR" sz="1400" b="1" dirty="0" err="1">
                <a:solidFill>
                  <a:schemeClr val="bg2"/>
                </a:solidFill>
              </a:rPr>
              <a:t>its</a:t>
            </a:r>
            <a:r>
              <a:rPr lang="fr-FR" sz="1400" b="1" dirty="0">
                <a:solidFill>
                  <a:schemeClr val="bg2"/>
                </a:solidFill>
              </a:rPr>
              <a:t> impact? </a:t>
            </a:r>
          </a:p>
          <a:p>
            <a:pPr lvl="0">
              <a:spcAft>
                <a:spcPts val="400"/>
              </a:spcAft>
              <a:buClr>
                <a:srgbClr val="F5AA1C"/>
              </a:buClr>
              <a:buSzPct val="125000"/>
            </a:pPr>
            <a:r>
              <a:rPr lang="fr-FR" sz="1400" b="1" dirty="0">
                <a:solidFill>
                  <a:schemeClr val="bg2"/>
                </a:solidFill>
              </a:rPr>
              <a:t>Do </a:t>
            </a:r>
            <a:r>
              <a:rPr lang="fr-FR" sz="1400" b="1" dirty="0" err="1">
                <a:solidFill>
                  <a:schemeClr val="bg2"/>
                </a:solidFill>
              </a:rPr>
              <a:t>others</a:t>
            </a:r>
            <a:r>
              <a:rPr lang="fr-FR" sz="1400" b="1" dirty="0">
                <a:solidFill>
                  <a:schemeClr val="bg2"/>
                </a:solidFill>
              </a:rPr>
              <a:t> have the </a:t>
            </a:r>
            <a:r>
              <a:rPr lang="fr-FR" sz="1400" b="1" dirty="0" err="1">
                <a:solidFill>
                  <a:schemeClr val="bg2"/>
                </a:solidFill>
              </a:rPr>
              <a:t>same</a:t>
            </a:r>
            <a:r>
              <a:rPr lang="fr-FR" sz="1400" b="1" dirty="0">
                <a:solidFill>
                  <a:schemeClr val="bg2"/>
                </a:solidFill>
              </a:rPr>
              <a:t> </a:t>
            </a:r>
            <a:r>
              <a:rPr lang="fr-FR" sz="1400" b="1" dirty="0" err="1">
                <a:solidFill>
                  <a:schemeClr val="bg2"/>
                </a:solidFill>
              </a:rPr>
              <a:t>problem</a:t>
            </a:r>
            <a:r>
              <a:rPr lang="fr-FR" sz="1400" b="1" dirty="0">
                <a:solidFill>
                  <a:schemeClr val="bg2"/>
                </a:solidFill>
              </a:rPr>
              <a:t>?</a:t>
            </a:r>
          </a:p>
          <a:p>
            <a:pPr lvl="0">
              <a:spcAft>
                <a:spcPts val="400"/>
              </a:spcAft>
              <a:buClr>
                <a:srgbClr val="F5AA1C"/>
              </a:buClr>
              <a:buSzPct val="125000"/>
            </a:pPr>
            <a:endParaRPr lang="fr-FR" sz="1400" b="1" dirty="0">
              <a:solidFill>
                <a:schemeClr val="bg2"/>
              </a:solidFill>
            </a:endParaRPr>
          </a:p>
          <a:p>
            <a:pPr lvl="0">
              <a:spcAft>
                <a:spcPts val="400"/>
              </a:spcAft>
              <a:buClr>
                <a:srgbClr val="F5AA1C"/>
              </a:buClr>
              <a:buSzPct val="125000"/>
            </a:pPr>
            <a:r>
              <a:rPr lang="fr-FR" sz="1400" b="1" dirty="0" err="1">
                <a:solidFill>
                  <a:schemeClr val="bg2"/>
                </a:solidFill>
              </a:rPr>
              <a:t>Why</a:t>
            </a:r>
            <a:r>
              <a:rPr lang="fr-FR" sz="1400" b="1" dirty="0">
                <a:solidFill>
                  <a:schemeClr val="bg2"/>
                </a:solidFill>
              </a:rPr>
              <a:t> do </a:t>
            </a:r>
            <a:r>
              <a:rPr lang="fr-FR" sz="1400" b="1" dirty="0" err="1">
                <a:solidFill>
                  <a:schemeClr val="bg2"/>
                </a:solidFill>
              </a:rPr>
              <a:t>we</a:t>
            </a:r>
            <a:r>
              <a:rPr lang="fr-FR" sz="1400" b="1" dirty="0">
                <a:solidFill>
                  <a:schemeClr val="bg2"/>
                </a:solidFill>
              </a:rPr>
              <a:t> </a:t>
            </a:r>
            <a:r>
              <a:rPr lang="fr-FR" sz="1400" b="1" dirty="0" err="1">
                <a:solidFill>
                  <a:schemeClr val="bg2"/>
                </a:solidFill>
              </a:rPr>
              <a:t>think</a:t>
            </a:r>
            <a:r>
              <a:rPr lang="fr-FR" sz="1400" b="1" dirty="0">
                <a:solidFill>
                  <a:schemeClr val="bg2"/>
                </a:solidFill>
              </a:rPr>
              <a:t> </a:t>
            </a:r>
            <a:r>
              <a:rPr lang="fr-FR" sz="1400" b="1" dirty="0" err="1">
                <a:solidFill>
                  <a:schemeClr val="bg2"/>
                </a:solidFill>
              </a:rPr>
              <a:t>we</a:t>
            </a:r>
            <a:r>
              <a:rPr lang="fr-FR" sz="1400" b="1" dirty="0">
                <a:solidFill>
                  <a:schemeClr val="bg2"/>
                </a:solidFill>
              </a:rPr>
              <a:t> </a:t>
            </a:r>
            <a:r>
              <a:rPr lang="fr-FR" sz="1400" b="1" dirty="0" err="1">
                <a:solidFill>
                  <a:schemeClr val="bg2"/>
                </a:solidFill>
              </a:rPr>
              <a:t>can</a:t>
            </a:r>
            <a:r>
              <a:rPr lang="fr-FR" sz="1400" b="1" dirty="0">
                <a:solidFill>
                  <a:schemeClr val="bg2"/>
                </a:solidFill>
              </a:rPr>
              <a:t> </a:t>
            </a:r>
            <a:r>
              <a:rPr lang="fr-FR" sz="1400" b="1" dirty="0" err="1">
                <a:solidFill>
                  <a:schemeClr val="bg2"/>
                </a:solidFill>
              </a:rPr>
              <a:t>succeed</a:t>
            </a:r>
            <a:r>
              <a:rPr lang="fr-FR" sz="1400" b="1" dirty="0">
                <a:solidFill>
                  <a:schemeClr val="bg2"/>
                </a:solidFill>
              </a:rPr>
              <a:t>?</a:t>
            </a:r>
          </a:p>
          <a:p>
            <a:pPr lvl="0">
              <a:spcAft>
                <a:spcPts val="400"/>
              </a:spcAft>
              <a:buClr>
                <a:srgbClr val="F5AA1C"/>
              </a:buClr>
              <a:buSzPct val="125000"/>
            </a:pPr>
            <a:r>
              <a:rPr lang="fr-FR" sz="1400" b="1" dirty="0" err="1">
                <a:solidFill>
                  <a:schemeClr val="bg2"/>
                </a:solidFill>
              </a:rPr>
              <a:t>What</a:t>
            </a:r>
            <a:r>
              <a:rPr lang="fr-FR" sz="1400" b="1" dirty="0">
                <a:solidFill>
                  <a:schemeClr val="bg2"/>
                </a:solidFill>
              </a:rPr>
              <a:t> </a:t>
            </a:r>
            <a:r>
              <a:rPr lang="fr-FR" sz="1400" b="1" dirty="0" err="1">
                <a:solidFill>
                  <a:schemeClr val="bg2"/>
                </a:solidFill>
              </a:rPr>
              <a:t>would</a:t>
            </a:r>
            <a:r>
              <a:rPr lang="fr-FR" sz="1400" b="1" dirty="0">
                <a:solidFill>
                  <a:schemeClr val="bg2"/>
                </a:solidFill>
              </a:rPr>
              <a:t> </a:t>
            </a:r>
            <a:r>
              <a:rPr lang="fr-FR" sz="1400" b="1" dirty="0" err="1">
                <a:solidFill>
                  <a:schemeClr val="bg2"/>
                </a:solidFill>
              </a:rPr>
              <a:t>success</a:t>
            </a:r>
            <a:r>
              <a:rPr lang="fr-FR" sz="1400" b="1" dirty="0">
                <a:solidFill>
                  <a:schemeClr val="bg2"/>
                </a:solidFill>
              </a:rPr>
              <a:t> look </a:t>
            </a:r>
            <a:r>
              <a:rPr lang="fr-FR" sz="1400" b="1" dirty="0" err="1">
                <a:solidFill>
                  <a:schemeClr val="bg2"/>
                </a:solidFill>
              </a:rPr>
              <a:t>like</a:t>
            </a:r>
            <a:r>
              <a:rPr lang="fr-FR" sz="1400" b="1" dirty="0">
                <a:solidFill>
                  <a:schemeClr val="bg2"/>
                </a:solidFill>
              </a:rPr>
              <a:t>?</a:t>
            </a:r>
          </a:p>
        </p:txBody>
      </p:sp>
    </p:spTree>
    <p:extLst>
      <p:ext uri="{BB962C8B-B14F-4D97-AF65-F5344CB8AC3E}">
        <p14:creationId xmlns:p14="http://schemas.microsoft.com/office/powerpoint/2010/main" val="274863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nodeType="withEffect">
                                  <p:stCondLst>
                                    <p:cond delay="0"/>
                                  </p:stCondLst>
                                  <p:childTnLst>
                                    <p:set>
                                      <p:cBhvr>
                                        <p:cTn id="42" dur="1" fill="hold">
                                          <p:stCondLst>
                                            <p:cond delay="0"/>
                                          </p:stCondLst>
                                        </p:cTn>
                                        <p:tgtEl>
                                          <p:spTgt spid="22">
                                            <p:txEl>
                                              <p:pRg st="0" end="0"/>
                                            </p:txEl>
                                          </p:spTgt>
                                        </p:tgtEl>
                                        <p:attrNameLst>
                                          <p:attrName>style.visibility</p:attrName>
                                        </p:attrNameLst>
                                      </p:cBhvr>
                                      <p:to>
                                        <p:strVal val="visible"/>
                                      </p:to>
                                    </p:set>
                                    <p:animEffect transition="in" filter="fade">
                                      <p:cBhvr>
                                        <p:cTn id="43" dur="500"/>
                                        <p:tgtEl>
                                          <p:spTgt spid="22">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2">
                                            <p:txEl>
                                              <p:pRg st="1" end="1"/>
                                            </p:txEl>
                                          </p:spTgt>
                                        </p:tgtEl>
                                        <p:attrNameLst>
                                          <p:attrName>style.visibility</p:attrName>
                                        </p:attrNameLst>
                                      </p:cBhvr>
                                      <p:to>
                                        <p:strVal val="visible"/>
                                      </p:to>
                                    </p:set>
                                    <p:animEffect transition="in" filter="fade">
                                      <p:cBhvr>
                                        <p:cTn id="48" dur="500"/>
                                        <p:tgtEl>
                                          <p:spTgt spid="22">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2">
                                            <p:txEl>
                                              <p:pRg st="2" end="2"/>
                                            </p:txEl>
                                          </p:spTgt>
                                        </p:tgtEl>
                                        <p:attrNameLst>
                                          <p:attrName>style.visibility</p:attrName>
                                        </p:attrNameLst>
                                      </p:cBhvr>
                                      <p:to>
                                        <p:strVal val="visible"/>
                                      </p:to>
                                    </p:set>
                                    <p:animEffect transition="in" filter="fade">
                                      <p:cBhvr>
                                        <p:cTn id="53" dur="500"/>
                                        <p:tgtEl>
                                          <p:spTgt spid="22">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2">
                                            <p:txEl>
                                              <p:pRg st="3" end="3"/>
                                            </p:txEl>
                                          </p:spTgt>
                                        </p:tgtEl>
                                        <p:attrNameLst>
                                          <p:attrName>style.visibility</p:attrName>
                                        </p:attrNameLst>
                                      </p:cBhvr>
                                      <p:to>
                                        <p:strVal val="visible"/>
                                      </p:to>
                                    </p:set>
                                    <p:animEffect transition="in" filter="fade">
                                      <p:cBhvr>
                                        <p:cTn id="58" dur="500"/>
                                        <p:tgtEl>
                                          <p:spTgt spid="22">
                                            <p:txEl>
                                              <p:pRg st="3" end="3"/>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2">
                                            <p:txEl>
                                              <p:pRg st="4" end="4"/>
                                            </p:txEl>
                                          </p:spTgt>
                                        </p:tgtEl>
                                        <p:attrNameLst>
                                          <p:attrName>style.visibility</p:attrName>
                                        </p:attrNameLst>
                                      </p:cBhvr>
                                      <p:to>
                                        <p:strVal val="visible"/>
                                      </p:to>
                                    </p:set>
                                    <p:animEffect transition="in" filter="fade">
                                      <p:cBhvr>
                                        <p:cTn id="63" dur="500"/>
                                        <p:tgtEl>
                                          <p:spTgt spid="22">
                                            <p:txEl>
                                              <p:pRg st="4" end="4"/>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2">
                                            <p:txEl>
                                              <p:pRg st="6" end="6"/>
                                            </p:txEl>
                                          </p:spTgt>
                                        </p:tgtEl>
                                        <p:attrNameLst>
                                          <p:attrName>style.visibility</p:attrName>
                                        </p:attrNameLst>
                                      </p:cBhvr>
                                      <p:to>
                                        <p:strVal val="visible"/>
                                      </p:to>
                                    </p:set>
                                    <p:animEffect transition="in" filter="fade">
                                      <p:cBhvr>
                                        <p:cTn id="68" dur="500"/>
                                        <p:tgtEl>
                                          <p:spTgt spid="22">
                                            <p:txEl>
                                              <p:pRg st="6" end="6"/>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2">
                                            <p:txEl>
                                              <p:pRg st="7" end="7"/>
                                            </p:txEl>
                                          </p:spTgt>
                                        </p:tgtEl>
                                        <p:attrNameLst>
                                          <p:attrName>style.visibility</p:attrName>
                                        </p:attrNameLst>
                                      </p:cBhvr>
                                      <p:to>
                                        <p:strVal val="visible"/>
                                      </p:to>
                                    </p:set>
                                    <p:animEffect transition="in" filter="fade">
                                      <p:cBhvr>
                                        <p:cTn id="73" dur="500"/>
                                        <p:tgtEl>
                                          <p:spTgt spid="2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graphicFrame>
        <p:nvGraphicFramePr>
          <p:cNvPr id="6" name="Content Placeholder 3">
            <a:extLst>
              <a:ext uri="{FF2B5EF4-FFF2-40B4-BE49-F238E27FC236}">
                <a16:creationId xmlns:a16="http://schemas.microsoft.com/office/drawing/2014/main" id="{34446865-4F52-5743-B29F-E361ED13CA3C}"/>
              </a:ext>
            </a:extLst>
          </p:cNvPr>
          <p:cNvGraphicFramePr>
            <a:graphicFrameLocks/>
          </p:cNvGraphicFramePr>
          <p:nvPr>
            <p:extLst>
              <p:ext uri="{D42A27DB-BD31-4B8C-83A1-F6EECF244321}">
                <p14:modId xmlns:p14="http://schemas.microsoft.com/office/powerpoint/2010/main" val="2851148836"/>
              </p:ext>
            </p:extLst>
          </p:nvPr>
        </p:nvGraphicFramePr>
        <p:xfrm>
          <a:off x="815803" y="576598"/>
          <a:ext cx="9534993" cy="40333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descr="CONCORDIA">
            <a:extLst>
              <a:ext uri="{FF2B5EF4-FFF2-40B4-BE49-F238E27FC236}">
                <a16:creationId xmlns:a16="http://schemas.microsoft.com/office/drawing/2014/main" id="{556F78ED-7512-654E-9611-D6C466B12635}"/>
              </a:ext>
            </a:extLst>
          </p:cNvPr>
          <p:cNvPicPr>
            <a:picLocks noChangeAspect="1" noChangeArrowheads="1"/>
          </p:cNvPicPr>
          <p:nvPr/>
        </p:nvPicPr>
        <p:blipFill>
          <a:blip r:embed="rId7">
            <a:alphaModFix amt="70000"/>
            <a:extLst>
              <a:ext uri="{28A0092B-C50C-407E-A947-70E740481C1C}">
                <a14:useLocalDpi xmlns:a14="http://schemas.microsoft.com/office/drawing/2010/main" val="0"/>
              </a:ext>
            </a:extLst>
          </a:blip>
          <a:srcRect/>
          <a:stretch>
            <a:fillRect/>
          </a:stretch>
        </p:blipFill>
        <p:spPr bwMode="auto">
          <a:xfrm>
            <a:off x="815803" y="5062999"/>
            <a:ext cx="1271547" cy="4265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Resultado de imagen de CyberSec4Europe">
            <a:extLst>
              <a:ext uri="{FF2B5EF4-FFF2-40B4-BE49-F238E27FC236}">
                <a16:creationId xmlns:a16="http://schemas.microsoft.com/office/drawing/2014/main" id="{341CFDA8-05AD-6A4F-9D7C-95EE1262680F}"/>
              </a:ext>
            </a:extLst>
          </p:cNvPr>
          <p:cNvPicPr>
            <a:picLocks noChangeAspect="1" noChangeArrowheads="1"/>
          </p:cNvPicPr>
          <p:nvPr/>
        </p:nvPicPr>
        <p:blipFill>
          <a:blip r:embed="rId8" cstate="print">
            <a:clrChange>
              <a:clrFrom>
                <a:srgbClr val="FFFFFF"/>
              </a:clrFrom>
              <a:clrTo>
                <a:srgbClr val="FFFFFF">
                  <a:alpha val="0"/>
                </a:srgbClr>
              </a:clrTo>
            </a:clrChange>
            <a:alphaModFix amt="70000"/>
            <a:extLst>
              <a:ext uri="{28A0092B-C50C-407E-A947-70E740481C1C}">
                <a14:useLocalDpi xmlns:a14="http://schemas.microsoft.com/office/drawing/2010/main" val="0"/>
              </a:ext>
            </a:extLst>
          </a:blip>
          <a:srcRect/>
          <a:stretch>
            <a:fillRect/>
          </a:stretch>
        </p:blipFill>
        <p:spPr bwMode="auto">
          <a:xfrm>
            <a:off x="868712" y="4295418"/>
            <a:ext cx="1193649" cy="6290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ECHO">
            <a:extLst>
              <a:ext uri="{FF2B5EF4-FFF2-40B4-BE49-F238E27FC236}">
                <a16:creationId xmlns:a16="http://schemas.microsoft.com/office/drawing/2014/main" id="{795E84B0-624C-7B41-B94B-1CA5B2D04233}"/>
              </a:ext>
            </a:extLst>
          </p:cNvPr>
          <p:cNvPicPr>
            <a:picLocks noChangeAspect="1" noChangeArrowheads="1"/>
          </p:cNvPicPr>
          <p:nvPr/>
        </p:nvPicPr>
        <p:blipFill>
          <a:blip r:embed="rId9">
            <a:alphaModFix amt="70000"/>
            <a:extLst>
              <a:ext uri="{28A0092B-C50C-407E-A947-70E740481C1C}">
                <a14:useLocalDpi xmlns:a14="http://schemas.microsoft.com/office/drawing/2010/main" val="0"/>
              </a:ext>
            </a:extLst>
          </a:blip>
          <a:srcRect/>
          <a:stretch>
            <a:fillRect/>
          </a:stretch>
        </p:blipFill>
        <p:spPr bwMode="auto">
          <a:xfrm>
            <a:off x="815803" y="5639098"/>
            <a:ext cx="1220502" cy="4475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4BF2B8F-3E9C-634D-BEA9-03ACDE5EF60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3210" y="3615767"/>
            <a:ext cx="1691390" cy="403245"/>
          </a:xfrm>
          <a:prstGeom prst="rect">
            <a:avLst/>
          </a:prstGeom>
        </p:spPr>
      </p:pic>
    </p:spTree>
    <p:extLst>
      <p:ext uri="{BB962C8B-B14F-4D97-AF65-F5344CB8AC3E}">
        <p14:creationId xmlns:p14="http://schemas.microsoft.com/office/powerpoint/2010/main" val="3878037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A149AD6C-0856-3E4C-9AFB-430C1F1A5FEA}"/>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4479661" y="1363901"/>
            <a:ext cx="3261322" cy="3150886"/>
          </a:xfrm>
          <a:prstGeom prst="ellipse">
            <a:avLst/>
          </a:prstGeom>
        </p:spPr>
      </p:pic>
      <p:sp>
        <p:nvSpPr>
          <p:cNvPr id="5" name="Text Placeholder 4">
            <a:extLst>
              <a:ext uri="{FF2B5EF4-FFF2-40B4-BE49-F238E27FC236}">
                <a16:creationId xmlns:a16="http://schemas.microsoft.com/office/drawing/2014/main" id="{0B837DCB-3EB4-EE44-9031-D0B6467324A4}"/>
              </a:ext>
            </a:extLst>
          </p:cNvPr>
          <p:cNvSpPr>
            <a:spLocks noGrp="1"/>
          </p:cNvSpPr>
          <p:nvPr>
            <p:ph type="body" sz="quarter" idx="12"/>
          </p:nvPr>
        </p:nvSpPr>
        <p:spPr>
          <a:xfrm>
            <a:off x="4686580" y="5313080"/>
            <a:ext cx="2847482" cy="1200150"/>
          </a:xfrm>
        </p:spPr>
        <p:txBody>
          <a:bodyPr/>
          <a:lstStyle/>
          <a:p>
            <a:pPr algn="ctr"/>
            <a:r>
              <a:rPr lang="en-US" sz="1400" dirty="0"/>
              <a:t>FLORENT KIRCHNER </a:t>
            </a:r>
            <a:endParaRPr lang="en-US" sz="1400" b="0" dirty="0">
              <a:solidFill>
                <a:schemeClr val="bg1">
                  <a:lumMod val="25000"/>
                </a:schemeClr>
              </a:solidFill>
            </a:endParaRPr>
          </a:p>
          <a:p>
            <a:pPr algn="ctr"/>
            <a:r>
              <a:rPr lang="en-US" sz="1400" b="0" dirty="0">
                <a:solidFill>
                  <a:schemeClr val="bg1">
                    <a:lumMod val="25000"/>
                  </a:schemeClr>
                </a:solidFill>
              </a:rPr>
              <a:t>Senior scientist </a:t>
            </a:r>
            <a:br>
              <a:rPr lang="en-US" sz="1400" b="0" dirty="0">
                <a:solidFill>
                  <a:schemeClr val="bg1">
                    <a:lumMod val="25000"/>
                  </a:schemeClr>
                </a:solidFill>
              </a:rPr>
            </a:br>
            <a:r>
              <a:rPr lang="en-US" sz="1400" b="0" dirty="0">
                <a:solidFill>
                  <a:schemeClr val="bg1">
                    <a:lumMod val="25000"/>
                  </a:schemeClr>
                </a:solidFill>
              </a:rPr>
              <a:t>Cybersecurity program</a:t>
            </a:r>
          </a:p>
        </p:txBody>
      </p:sp>
      <p:sp>
        <p:nvSpPr>
          <p:cNvPr id="6" name="Text Placeholder 5">
            <a:extLst>
              <a:ext uri="{FF2B5EF4-FFF2-40B4-BE49-F238E27FC236}">
                <a16:creationId xmlns:a16="http://schemas.microsoft.com/office/drawing/2014/main" id="{9C87BD11-48D1-0543-A69B-BC62985F2EC9}"/>
              </a:ext>
            </a:extLst>
          </p:cNvPr>
          <p:cNvSpPr>
            <a:spLocks noGrp="1"/>
          </p:cNvSpPr>
          <p:nvPr>
            <p:ph type="body" sz="quarter" idx="13"/>
          </p:nvPr>
        </p:nvSpPr>
        <p:spPr>
          <a:xfrm>
            <a:off x="8378963" y="5313080"/>
            <a:ext cx="2847482" cy="1200150"/>
          </a:xfrm>
        </p:spPr>
        <p:txBody>
          <a:bodyPr/>
          <a:lstStyle/>
          <a:p>
            <a:pPr algn="ctr"/>
            <a:r>
              <a:rPr lang="en-US" sz="1400" dirty="0"/>
              <a:t>GÉRAUD CANET</a:t>
            </a:r>
          </a:p>
          <a:p>
            <a:pPr algn="ctr"/>
            <a:r>
              <a:rPr lang="en-US" sz="1400" b="0" dirty="0">
                <a:solidFill>
                  <a:schemeClr val="bg1">
                    <a:lumMod val="25000"/>
                  </a:schemeClr>
                </a:solidFill>
              </a:rPr>
              <a:t>European partnerships </a:t>
            </a:r>
            <a:br>
              <a:rPr lang="en-US" sz="1400" b="0" dirty="0">
                <a:solidFill>
                  <a:schemeClr val="bg1">
                    <a:lumMod val="25000"/>
                  </a:schemeClr>
                </a:solidFill>
              </a:rPr>
            </a:br>
            <a:r>
              <a:rPr lang="en-US" sz="1400" b="0" dirty="0">
                <a:solidFill>
                  <a:schemeClr val="bg1">
                    <a:lumMod val="25000"/>
                  </a:schemeClr>
                </a:solidFill>
              </a:rPr>
              <a:t>Security, Defense and Data Intelligence</a:t>
            </a:r>
          </a:p>
        </p:txBody>
      </p:sp>
      <p:pic>
        <p:nvPicPr>
          <p:cNvPr id="3074" name="Picture 2">
            <a:hlinkClick r:id="rId4"/>
            <a:extLst>
              <a:ext uri="{FF2B5EF4-FFF2-40B4-BE49-F238E27FC236}">
                <a16:creationId xmlns:a16="http://schemas.microsoft.com/office/drawing/2014/main" id="{FA63105F-EAFE-B446-8420-D6E628EF21D4}"/>
              </a:ext>
            </a:extLst>
          </p:cNvPr>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bwMode="auto">
          <a:xfrm>
            <a:off x="8171357" y="1378488"/>
            <a:ext cx="3262008" cy="3261324"/>
          </a:xfrm>
          <a:prstGeom prst="ellipse">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D1326630-CBF3-874B-9AC1-A6F695FDB734}"/>
              </a:ext>
            </a:extLst>
          </p:cNvPr>
          <p:cNvSpPr/>
          <p:nvPr/>
        </p:nvSpPr>
        <p:spPr>
          <a:xfrm>
            <a:off x="6832754" y="1798820"/>
            <a:ext cx="2247518" cy="2285064"/>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2"/>
              </a:solidFill>
            </a:endParaRPr>
          </a:p>
        </p:txBody>
      </p:sp>
      <p:sp>
        <p:nvSpPr>
          <p:cNvPr id="24" name="Text Placeholder 5">
            <a:extLst>
              <a:ext uri="{FF2B5EF4-FFF2-40B4-BE49-F238E27FC236}">
                <a16:creationId xmlns:a16="http://schemas.microsoft.com/office/drawing/2014/main" id="{9895D227-F8CA-0B4E-BD55-C3BACE83832D}"/>
              </a:ext>
            </a:extLst>
          </p:cNvPr>
          <p:cNvSpPr txBox="1">
            <a:spLocks/>
          </p:cNvSpPr>
          <p:nvPr/>
        </p:nvSpPr>
        <p:spPr>
          <a:xfrm>
            <a:off x="994199" y="5298493"/>
            <a:ext cx="2847482" cy="1200150"/>
          </a:xfrm>
          <a:prstGeom prst="rect">
            <a:avLst/>
          </a:prstGeom>
        </p:spPr>
        <p:txBody>
          <a:bodyPr/>
          <a:lstStyle>
            <a:lvl1pPr indent="0" algn="ctr">
              <a:lnSpc>
                <a:spcPct val="100000"/>
              </a:lnSpc>
              <a:spcBef>
                <a:spcPts val="0"/>
              </a:spcBef>
              <a:spcAft>
                <a:spcPts val="400"/>
              </a:spcAft>
              <a:buFont typeface="Arial" pitchFamily="34" charset="0"/>
              <a:buNone/>
              <a:defRPr sz="1400" b="1"/>
            </a:lvl1pPr>
            <a:lvl2pPr marL="0" indent="0">
              <a:lnSpc>
                <a:spcPct val="100000"/>
              </a:lnSpc>
              <a:spcBef>
                <a:spcPts val="0"/>
              </a:spcBef>
              <a:buSzPct val="100000"/>
              <a:buFont typeface="Arial" pitchFamily="34" charset="0"/>
              <a:buNone/>
              <a:defRPr sz="2000">
                <a:solidFill>
                  <a:schemeClr val="accent5"/>
                </a:solidFill>
              </a:defRPr>
            </a:lvl2pPr>
            <a:lvl3pPr marL="647700" indent="-285750">
              <a:lnSpc>
                <a:spcPct val="100000"/>
              </a:lnSpc>
              <a:spcBef>
                <a:spcPts val="0"/>
              </a:spcBef>
              <a:buSzPct val="75000"/>
              <a:buFont typeface="Arial" pitchFamily="34" charset="0"/>
              <a:buChar char="•"/>
              <a:defRPr>
                <a:solidFill>
                  <a:schemeClr val="accent5"/>
                </a:solidFill>
              </a:defRPr>
            </a:lvl3pPr>
            <a:lvl4pPr marL="1009650" indent="-238125">
              <a:lnSpc>
                <a:spcPts val="2000"/>
              </a:lnSpc>
              <a:spcBef>
                <a:spcPts val="0"/>
              </a:spcBef>
              <a:buClr>
                <a:srgbClr val="666666"/>
              </a:buClr>
              <a:buSzPct val="36000"/>
              <a:buFontTx/>
              <a:buBlip>
                <a:blip r:embed="rId7"/>
              </a:buBlip>
              <a:defRPr sz="1600">
                <a:solidFill>
                  <a:srgbClr val="666666"/>
                </a:solidFill>
              </a:defRPr>
            </a:lvl4pPr>
            <a:lvl5pPr marL="1133475" indent="-114300">
              <a:lnSpc>
                <a:spcPts val="2000"/>
              </a:lnSpc>
              <a:spcBef>
                <a:spcPts val="0"/>
              </a:spcBef>
              <a:buClr>
                <a:srgbClr val="666666"/>
              </a:buClr>
              <a:buFont typeface="Arial" pitchFamily="34" charset="0"/>
              <a:buChar char="-"/>
              <a:defRPr sz="1600">
                <a:solidFill>
                  <a:srgbClr val="666666"/>
                </a:solidFill>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dirty="0"/>
              <a:t>THIBAUD ANTIGNAC</a:t>
            </a:r>
          </a:p>
          <a:p>
            <a:r>
              <a:rPr lang="en-US" b="0" dirty="0">
                <a:solidFill>
                  <a:schemeClr val="bg1">
                    <a:lumMod val="25000"/>
                  </a:schemeClr>
                </a:solidFill>
              </a:rPr>
              <a:t>Scientist</a:t>
            </a:r>
            <a:br>
              <a:rPr lang="en-US" b="0" dirty="0">
                <a:solidFill>
                  <a:schemeClr val="bg1">
                    <a:lumMod val="25000"/>
                  </a:schemeClr>
                </a:solidFill>
              </a:rPr>
            </a:br>
            <a:r>
              <a:rPr lang="en-US" b="0" dirty="0">
                <a:solidFill>
                  <a:schemeClr val="bg1">
                    <a:lumMod val="25000"/>
                  </a:schemeClr>
                </a:solidFill>
              </a:rPr>
              <a:t>Privacy and trust</a:t>
            </a:r>
          </a:p>
        </p:txBody>
      </p:sp>
      <p:pic>
        <p:nvPicPr>
          <p:cNvPr id="25" name="Picture 2">
            <a:hlinkClick r:id="rId4"/>
            <a:extLst>
              <a:ext uri="{FF2B5EF4-FFF2-40B4-BE49-F238E27FC236}">
                <a16:creationId xmlns:a16="http://schemas.microsoft.com/office/drawing/2014/main" id="{670E02C8-8CED-2F4D-A140-B2CD29039013}"/>
              </a:ext>
            </a:extLst>
          </p:cNvPr>
          <p:cNvPicPr>
            <a:picLocks noChangeAspect="1" noChangeArrowheads="1"/>
          </p:cNvPicPr>
          <p:nvPr/>
        </p:nvPicPr>
        <p:blipFill>
          <a:blip r:embed="rId8" cstate="email">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tretch>
            <a:fillRect/>
          </a:stretch>
        </p:blipFill>
        <p:spPr bwMode="auto">
          <a:xfrm>
            <a:off x="787278" y="1363901"/>
            <a:ext cx="3261324" cy="3261324"/>
          </a:xfrm>
          <a:prstGeom prst="ellipse">
            <a:avLst/>
          </a:prstGeom>
          <a:extLst>
            <a:ext uri="{909E8E84-426E-40DD-AFC4-6F175D3DCCD1}">
              <a14:hiddenFill xmlns:a14="http://schemas.microsoft.com/office/drawing/2010/main">
                <a:solidFill>
                  <a:srgbClr val="FFFFFF"/>
                </a:solidFill>
              </a14:hiddenFill>
            </a:ext>
          </a:extLst>
        </p:spPr>
      </p:pic>
      <p:sp>
        <p:nvSpPr>
          <p:cNvPr id="26" name="Oval 25">
            <a:extLst>
              <a:ext uri="{FF2B5EF4-FFF2-40B4-BE49-F238E27FC236}">
                <a16:creationId xmlns:a16="http://schemas.microsoft.com/office/drawing/2014/main" id="{BA121B5C-B44F-524D-8C61-C7362290DA5A}"/>
              </a:ext>
            </a:extLst>
          </p:cNvPr>
          <p:cNvSpPr/>
          <p:nvPr/>
        </p:nvSpPr>
        <p:spPr>
          <a:xfrm>
            <a:off x="3140373" y="1784233"/>
            <a:ext cx="2247518" cy="2285064"/>
          </a:xfrm>
          <a:prstGeom prst="ellipse">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2"/>
              </a:solidFill>
            </a:endParaRPr>
          </a:p>
        </p:txBody>
      </p:sp>
    </p:spTree>
    <p:extLst>
      <p:ext uri="{BB962C8B-B14F-4D97-AF65-F5344CB8AC3E}">
        <p14:creationId xmlns:p14="http://schemas.microsoft.com/office/powerpoint/2010/main" val="1154419713"/>
      </p:ext>
    </p:extLst>
  </p:cSld>
  <p:clrMapOvr>
    <a:masterClrMapping/>
  </p:clrMapOvr>
</p:sld>
</file>

<file path=ppt/theme/theme1.xml><?xml version="1.0" encoding="utf-8"?>
<a:theme xmlns:a="http://schemas.openxmlformats.org/drawingml/2006/main" name="1_FM2016">
  <a:themeElements>
    <a:clrScheme name="SPARTA">
      <a:dk1>
        <a:srgbClr val="0F0A01"/>
      </a:dk1>
      <a:lt1>
        <a:srgbClr val="F3F3F3"/>
      </a:lt1>
      <a:dk2>
        <a:srgbClr val="005392"/>
      </a:dk2>
      <a:lt2>
        <a:srgbClr val="FEFEFE"/>
      </a:lt2>
      <a:accent1>
        <a:srgbClr val="011892"/>
      </a:accent1>
      <a:accent2>
        <a:srgbClr val="F5AA1C"/>
      </a:accent2>
      <a:accent3>
        <a:srgbClr val="558A86"/>
      </a:accent3>
      <a:accent4>
        <a:srgbClr val="941100"/>
      </a:accent4>
      <a:accent5>
        <a:srgbClr val="5F5F5F"/>
      </a:accent5>
      <a:accent6>
        <a:srgbClr val="5F5F5F"/>
      </a:accent6>
      <a:hlink>
        <a:srgbClr val="009D59"/>
      </a:hlink>
      <a:folHlink>
        <a:srgbClr val="6F9D8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algn="l">
          <a:defRPr sz="2400" cap="none" baseline="0" dirty="0" smtClean="0">
            <a:solidFill>
              <a:schemeClr val="bg1">
                <a:lumMod val="75000"/>
              </a:schemeClr>
            </a:solidFill>
          </a:defRPr>
        </a:defPPr>
      </a:lstStyle>
    </a:txDef>
  </a:objectDefaults>
  <a:extraClrSchemeLst/>
  <a:extLst>
    <a:ext uri="{05A4C25C-085E-4340-85A3-A5531E510DB2}">
      <thm15:themeFamily xmlns:thm15="http://schemas.microsoft.com/office/thememl/2012/main" name="SPARTA-Template" id="{D199A67A-9224-034D-9240-478C495353EC}" vid="{71DC90D7-8580-7443-9C75-52F6093EA686}"/>
    </a:ext>
  </a:extLst>
</a:theme>
</file>

<file path=ppt/theme/theme2.xml><?xml version="1.0" encoding="utf-8"?>
<a:theme xmlns:a="http://schemas.openxmlformats.org/drawingml/2006/main" name="2_FM2016">
  <a:themeElements>
    <a:clrScheme name="CEA Tech">
      <a:dk1>
        <a:sysClr val="windowText" lastClr="000000"/>
      </a:dk1>
      <a:lt1>
        <a:sysClr val="window" lastClr="FFFFFF"/>
      </a:lt1>
      <a:dk2>
        <a:srgbClr val="E60019"/>
      </a:dk2>
      <a:lt2>
        <a:srgbClr val="FFFFFF"/>
      </a:lt2>
      <a:accent1>
        <a:srgbClr val="E60019"/>
      </a:accent1>
      <a:accent2>
        <a:srgbClr val="91C30A"/>
      </a:accent2>
      <a:accent3>
        <a:srgbClr val="87000A"/>
      </a:accent3>
      <a:accent4>
        <a:srgbClr val="0A6E28"/>
      </a:accent4>
      <a:accent5>
        <a:srgbClr val="5F5F5F"/>
      </a:accent5>
      <a:accent6>
        <a:srgbClr val="5F5F5F"/>
      </a:accent6>
      <a:hlink>
        <a:srgbClr val="91C30A"/>
      </a:hlink>
      <a:folHlink>
        <a:srgbClr val="0A6E28"/>
      </a:folHlink>
    </a:clrScheme>
    <a:fontScheme name="CE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FM2016" id="{CA1B9AF5-638C-CA43-A0B6-E3D7F91A9EAF}" vid="{6AC5C0F9-3078-A04F-8EAD-F63D981A7CB2}"/>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18899</TotalTime>
  <Words>609</Words>
  <Application>Microsoft Macintosh PowerPoint</Application>
  <PresentationFormat>Widescreen</PresentationFormat>
  <Paragraphs>230</Paragraphs>
  <Slides>14</Slides>
  <Notes>11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Arial</vt:lpstr>
      <vt:lpstr>Calibri</vt:lpstr>
      <vt:lpstr>Gadugi</vt:lpstr>
      <vt:lpstr>Helvetica</vt:lpstr>
      <vt:lpstr>Wingdings</vt:lpstr>
      <vt:lpstr>1_FM2016</vt:lpstr>
      <vt:lpstr>2_FM2016</vt:lpstr>
      <vt:lpstr>THIS IS SPARTA</vt:lpstr>
      <vt:lpstr>PowerPoint Presentation</vt:lpstr>
      <vt:lpstr>THIS IS SPARTA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CEA</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BAHRAMI Diane</dc:creator>
  <cp:lastModifiedBy>Florent Kirchner</cp:lastModifiedBy>
  <cp:revision>1561</cp:revision>
  <cp:lastPrinted>2018-01-08T17:22:09Z</cp:lastPrinted>
  <dcterms:created xsi:type="dcterms:W3CDTF">2017-04-21T09:19:08Z</dcterms:created>
  <dcterms:modified xsi:type="dcterms:W3CDTF">2019-05-16T06:44:08Z</dcterms:modified>
</cp:coreProperties>
</file>