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427200" cy="20104100"/>
  <p:notesSz cx="14427200" cy="2010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2695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51575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72450" y="0"/>
            <a:ext cx="6251575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194FA-5698-4B08-B2DB-ECDAB6AC9697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78375" y="2513013"/>
            <a:ext cx="48704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443038" y="9675813"/>
            <a:ext cx="11541125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251575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72450" y="19096038"/>
            <a:ext cx="6251575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3F79-5F84-47FF-B148-8B325E0B30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8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83F79-5F84-47FF-B148-8B325E0B3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2040" y="6232271"/>
            <a:ext cx="1226312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4080" y="11258296"/>
            <a:ext cx="1009904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1360" y="4623943"/>
            <a:ext cx="627583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30008" y="4623943"/>
            <a:ext cx="627583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779" y="26780"/>
            <a:ext cx="14373225" cy="20050760"/>
          </a:xfrm>
          <a:custGeom>
            <a:avLst/>
            <a:gdLst/>
            <a:ahLst/>
            <a:cxnLst/>
            <a:rect l="l" t="t" r="r" b="b"/>
            <a:pathLst>
              <a:path w="14373225" h="20050760">
                <a:moveTo>
                  <a:pt x="0" y="0"/>
                </a:moveTo>
                <a:lnTo>
                  <a:pt x="14373113" y="0"/>
                </a:lnTo>
                <a:lnTo>
                  <a:pt x="14373113" y="20050535"/>
                </a:lnTo>
                <a:lnTo>
                  <a:pt x="0" y="20050535"/>
                </a:lnTo>
                <a:lnTo>
                  <a:pt x="0" y="0"/>
                </a:lnTo>
                <a:close/>
              </a:path>
            </a:pathLst>
          </a:custGeom>
          <a:solidFill>
            <a:srgbClr val="EBEBEC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487826" y="19364362"/>
            <a:ext cx="48260" cy="98425"/>
          </a:xfrm>
          <a:custGeom>
            <a:avLst/>
            <a:gdLst/>
            <a:ahLst/>
            <a:cxnLst/>
            <a:rect l="l" t="t" r="r" b="b"/>
            <a:pathLst>
              <a:path w="48259" h="98425">
                <a:moveTo>
                  <a:pt x="15274" y="2181"/>
                </a:moveTo>
                <a:lnTo>
                  <a:pt x="0" y="2181"/>
                </a:lnTo>
                <a:lnTo>
                  <a:pt x="377" y="9035"/>
                </a:lnTo>
                <a:lnTo>
                  <a:pt x="624" y="16259"/>
                </a:lnTo>
                <a:lnTo>
                  <a:pt x="708" y="21018"/>
                </a:lnTo>
                <a:lnTo>
                  <a:pt x="800" y="98158"/>
                </a:lnTo>
                <a:lnTo>
                  <a:pt x="18048" y="98158"/>
                </a:lnTo>
                <a:lnTo>
                  <a:pt x="18048" y="44017"/>
                </a:lnTo>
                <a:lnTo>
                  <a:pt x="18446" y="41243"/>
                </a:lnTo>
                <a:lnTo>
                  <a:pt x="18843" y="38866"/>
                </a:lnTo>
                <a:lnTo>
                  <a:pt x="21775" y="29840"/>
                </a:lnTo>
                <a:lnTo>
                  <a:pt x="26824" y="22750"/>
                </a:lnTo>
                <a:lnTo>
                  <a:pt x="29405" y="21018"/>
                </a:lnTo>
                <a:lnTo>
                  <a:pt x="15867" y="21018"/>
                </a:lnTo>
                <a:lnTo>
                  <a:pt x="15274" y="2181"/>
                </a:lnTo>
                <a:close/>
              </a:path>
              <a:path w="48259" h="98425">
                <a:moveTo>
                  <a:pt x="45220" y="0"/>
                </a:moveTo>
                <a:lnTo>
                  <a:pt x="43234" y="0"/>
                </a:lnTo>
                <a:lnTo>
                  <a:pt x="34759" y="1471"/>
                </a:lnTo>
                <a:lnTo>
                  <a:pt x="27196" y="5674"/>
                </a:lnTo>
                <a:lnTo>
                  <a:pt x="21008" y="12295"/>
                </a:lnTo>
                <a:lnTo>
                  <a:pt x="16661" y="21018"/>
                </a:lnTo>
                <a:lnTo>
                  <a:pt x="29405" y="21018"/>
                </a:lnTo>
                <a:lnTo>
                  <a:pt x="33732" y="18115"/>
                </a:lnTo>
                <a:lnTo>
                  <a:pt x="42238" y="16454"/>
                </a:lnTo>
                <a:lnTo>
                  <a:pt x="48190" y="16454"/>
                </a:lnTo>
                <a:lnTo>
                  <a:pt x="48190" y="592"/>
                </a:lnTo>
                <a:lnTo>
                  <a:pt x="46607" y="195"/>
                </a:lnTo>
                <a:lnTo>
                  <a:pt x="45220" y="0"/>
                </a:lnTo>
                <a:close/>
              </a:path>
              <a:path w="48259" h="98425">
                <a:moveTo>
                  <a:pt x="48190" y="16454"/>
                </a:moveTo>
                <a:lnTo>
                  <a:pt x="44621" y="16454"/>
                </a:lnTo>
                <a:lnTo>
                  <a:pt x="46405" y="16650"/>
                </a:lnTo>
                <a:lnTo>
                  <a:pt x="48190" y="17053"/>
                </a:lnTo>
                <a:lnTo>
                  <a:pt x="48190" y="16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46543" y="4909363"/>
            <a:ext cx="908050" cy="1125220"/>
          </a:xfrm>
          <a:custGeom>
            <a:avLst/>
            <a:gdLst/>
            <a:ahLst/>
            <a:cxnLst/>
            <a:rect l="l" t="t" r="r" b="b"/>
            <a:pathLst>
              <a:path w="908050" h="1125220">
                <a:moveTo>
                  <a:pt x="907437" y="0"/>
                </a:moveTo>
                <a:lnTo>
                  <a:pt x="592807" y="14388"/>
                </a:lnTo>
                <a:lnTo>
                  <a:pt x="47004" y="48920"/>
                </a:lnTo>
                <a:lnTo>
                  <a:pt x="41249" y="245565"/>
                </a:lnTo>
                <a:lnTo>
                  <a:pt x="24938" y="602401"/>
                </a:lnTo>
                <a:lnTo>
                  <a:pt x="19182" y="749164"/>
                </a:lnTo>
                <a:lnTo>
                  <a:pt x="8633" y="952520"/>
                </a:lnTo>
                <a:lnTo>
                  <a:pt x="0" y="1125182"/>
                </a:lnTo>
                <a:lnTo>
                  <a:pt x="363551" y="1105999"/>
                </a:lnTo>
                <a:lnTo>
                  <a:pt x="851800" y="1087772"/>
                </a:lnTo>
                <a:lnTo>
                  <a:pt x="859472" y="965947"/>
                </a:lnTo>
                <a:lnTo>
                  <a:pt x="867150" y="791368"/>
                </a:lnTo>
                <a:lnTo>
                  <a:pt x="874822" y="659955"/>
                </a:lnTo>
                <a:lnTo>
                  <a:pt x="884416" y="478660"/>
                </a:lnTo>
                <a:lnTo>
                  <a:pt x="895927" y="224460"/>
                </a:lnTo>
                <a:lnTo>
                  <a:pt x="907437" y="0"/>
                </a:lnTo>
                <a:close/>
              </a:path>
            </a:pathLst>
          </a:custGeom>
          <a:solidFill>
            <a:srgbClr val="8FC3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6779" y="14925211"/>
            <a:ext cx="432434" cy="815340"/>
          </a:xfrm>
          <a:custGeom>
            <a:avLst/>
            <a:gdLst/>
            <a:ahLst/>
            <a:cxnLst/>
            <a:rect l="l" t="t" r="r" b="b"/>
            <a:pathLst>
              <a:path w="432434" h="815340">
                <a:moveTo>
                  <a:pt x="432213" y="0"/>
                </a:moveTo>
                <a:lnTo>
                  <a:pt x="174659" y="43165"/>
                </a:lnTo>
                <a:lnTo>
                  <a:pt x="0" y="75835"/>
                </a:lnTo>
                <a:lnTo>
                  <a:pt x="0" y="814917"/>
                </a:lnTo>
                <a:lnTo>
                  <a:pt x="427177" y="753958"/>
                </a:lnTo>
                <a:lnTo>
                  <a:pt x="427897" y="604317"/>
                </a:lnTo>
                <a:lnTo>
                  <a:pt x="429336" y="468345"/>
                </a:lnTo>
                <a:lnTo>
                  <a:pt x="429336" y="324460"/>
                </a:lnTo>
                <a:lnTo>
                  <a:pt x="432213" y="0"/>
                </a:lnTo>
                <a:close/>
              </a:path>
            </a:pathLst>
          </a:custGeom>
          <a:solidFill>
            <a:srgbClr val="8FC3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8274" y="14028805"/>
            <a:ext cx="657860" cy="896619"/>
          </a:xfrm>
          <a:custGeom>
            <a:avLst/>
            <a:gdLst/>
            <a:ahLst/>
            <a:cxnLst/>
            <a:rect l="l" t="t" r="r" b="b"/>
            <a:pathLst>
              <a:path w="657860" h="896619">
                <a:moveTo>
                  <a:pt x="657555" y="0"/>
                </a:moveTo>
                <a:lnTo>
                  <a:pt x="719" y="128777"/>
                </a:lnTo>
                <a:lnTo>
                  <a:pt x="0" y="207914"/>
                </a:lnTo>
                <a:lnTo>
                  <a:pt x="0" y="419425"/>
                </a:lnTo>
                <a:lnTo>
                  <a:pt x="719" y="531655"/>
                </a:lnTo>
                <a:lnTo>
                  <a:pt x="0" y="692087"/>
                </a:lnTo>
                <a:lnTo>
                  <a:pt x="719" y="896404"/>
                </a:lnTo>
                <a:lnTo>
                  <a:pt x="40287" y="889210"/>
                </a:lnTo>
                <a:lnTo>
                  <a:pt x="647483" y="789210"/>
                </a:lnTo>
                <a:lnTo>
                  <a:pt x="650361" y="567627"/>
                </a:lnTo>
                <a:lnTo>
                  <a:pt x="653238" y="410072"/>
                </a:lnTo>
                <a:lnTo>
                  <a:pt x="656126" y="207914"/>
                </a:lnTo>
                <a:lnTo>
                  <a:pt x="657555" y="0"/>
                </a:lnTo>
                <a:close/>
              </a:path>
            </a:pathLst>
          </a:custGeom>
          <a:solidFill>
            <a:srgbClr val="8FC3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779" y="2586295"/>
            <a:ext cx="636905" cy="17491075"/>
          </a:xfrm>
          <a:custGeom>
            <a:avLst/>
            <a:gdLst/>
            <a:ahLst/>
            <a:cxnLst/>
            <a:rect l="l" t="t" r="r" b="b"/>
            <a:pathLst>
              <a:path w="636905" h="17491075">
                <a:moveTo>
                  <a:pt x="0" y="0"/>
                </a:moveTo>
                <a:lnTo>
                  <a:pt x="120658" y="307508"/>
                </a:lnTo>
                <a:lnTo>
                  <a:pt x="614431" y="3368638"/>
                </a:lnTo>
                <a:lnTo>
                  <a:pt x="636759" y="8653397"/>
                </a:lnTo>
                <a:lnTo>
                  <a:pt x="327616" y="17491019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6779" y="272108"/>
            <a:ext cx="1391285" cy="19805650"/>
          </a:xfrm>
          <a:custGeom>
            <a:avLst/>
            <a:gdLst/>
            <a:ahLst/>
            <a:cxnLst/>
            <a:rect l="l" t="t" r="r" b="b"/>
            <a:pathLst>
              <a:path w="1391285" h="19805650">
                <a:moveTo>
                  <a:pt x="0" y="0"/>
                </a:moveTo>
                <a:lnTo>
                  <a:pt x="954560" y="3031666"/>
                </a:lnTo>
                <a:lnTo>
                  <a:pt x="1391011" y="6272303"/>
                </a:lnTo>
                <a:lnTo>
                  <a:pt x="1330691" y="11458716"/>
                </a:lnTo>
                <a:lnTo>
                  <a:pt x="898244" y="19805205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6896" y="26780"/>
            <a:ext cx="1327785" cy="20050760"/>
          </a:xfrm>
          <a:custGeom>
            <a:avLst/>
            <a:gdLst/>
            <a:ahLst/>
            <a:cxnLst/>
            <a:rect l="l" t="t" r="r" b="b"/>
            <a:pathLst>
              <a:path w="1327785" h="20050760">
                <a:moveTo>
                  <a:pt x="0" y="0"/>
                </a:moveTo>
                <a:lnTo>
                  <a:pt x="948343" y="3686967"/>
                </a:lnTo>
                <a:lnTo>
                  <a:pt x="1327472" y="7107113"/>
                </a:lnTo>
                <a:lnTo>
                  <a:pt x="1184504" y="12195179"/>
                </a:lnTo>
                <a:lnTo>
                  <a:pt x="634444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77878" y="26778"/>
            <a:ext cx="1193165" cy="20050760"/>
          </a:xfrm>
          <a:custGeom>
            <a:avLst/>
            <a:gdLst/>
            <a:ahLst/>
            <a:cxnLst/>
            <a:rect l="l" t="t" r="r" b="b"/>
            <a:pathLst>
              <a:path w="1193164" h="20050760">
                <a:moveTo>
                  <a:pt x="0" y="0"/>
                </a:moveTo>
                <a:lnTo>
                  <a:pt x="871264" y="4096946"/>
                </a:lnTo>
                <a:lnTo>
                  <a:pt x="1193070" y="7696599"/>
                </a:lnTo>
                <a:lnTo>
                  <a:pt x="967455" y="12686323"/>
                </a:lnTo>
                <a:lnTo>
                  <a:pt x="306206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674109" y="26779"/>
            <a:ext cx="1073785" cy="20050760"/>
          </a:xfrm>
          <a:custGeom>
            <a:avLst/>
            <a:gdLst/>
            <a:ahLst/>
            <a:cxnLst/>
            <a:rect l="l" t="t" r="r" b="b"/>
            <a:pathLst>
              <a:path w="1073785" h="20050760">
                <a:moveTo>
                  <a:pt x="10322" y="0"/>
                </a:moveTo>
                <a:lnTo>
                  <a:pt x="808935" y="4506918"/>
                </a:lnTo>
                <a:lnTo>
                  <a:pt x="1073419" y="8286080"/>
                </a:lnTo>
                <a:lnTo>
                  <a:pt x="765156" y="13177457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272436" y="26779"/>
            <a:ext cx="1252220" cy="20050760"/>
          </a:xfrm>
          <a:custGeom>
            <a:avLst/>
            <a:gdLst/>
            <a:ahLst/>
            <a:cxnLst/>
            <a:rect l="l" t="t" r="r" b="b"/>
            <a:pathLst>
              <a:path w="1252220" h="20050760">
                <a:moveTo>
                  <a:pt x="315348" y="0"/>
                </a:moveTo>
                <a:lnTo>
                  <a:pt x="1044508" y="4916893"/>
                </a:lnTo>
                <a:lnTo>
                  <a:pt x="1251669" y="8875563"/>
                </a:lnTo>
                <a:lnTo>
                  <a:pt x="860759" y="13668595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880291" y="26780"/>
            <a:ext cx="1420495" cy="20050760"/>
          </a:xfrm>
          <a:custGeom>
            <a:avLst/>
            <a:gdLst/>
            <a:ahLst/>
            <a:cxnLst/>
            <a:rect l="l" t="t" r="r" b="b"/>
            <a:pathLst>
              <a:path w="1420495" h="20050760">
                <a:moveTo>
                  <a:pt x="608462" y="0"/>
                </a:moveTo>
                <a:lnTo>
                  <a:pt x="1270556" y="5326862"/>
                </a:lnTo>
                <a:lnTo>
                  <a:pt x="1420395" y="9465040"/>
                </a:lnTo>
                <a:lnTo>
                  <a:pt x="946837" y="14159729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499145" y="26780"/>
            <a:ext cx="1578610" cy="20050760"/>
          </a:xfrm>
          <a:custGeom>
            <a:avLst/>
            <a:gdLst/>
            <a:ahLst/>
            <a:cxnLst/>
            <a:rect l="l" t="t" r="r" b="b"/>
            <a:pathLst>
              <a:path w="1578610" h="20050760">
                <a:moveTo>
                  <a:pt x="888750" y="0"/>
                </a:moveTo>
                <a:lnTo>
                  <a:pt x="1485604" y="5736837"/>
                </a:lnTo>
                <a:lnTo>
                  <a:pt x="1578121" y="10054523"/>
                </a:lnTo>
                <a:lnTo>
                  <a:pt x="1021915" y="14650867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130792" y="26780"/>
            <a:ext cx="1723389" cy="20050760"/>
          </a:xfrm>
          <a:custGeom>
            <a:avLst/>
            <a:gdLst/>
            <a:ahLst/>
            <a:cxnLst/>
            <a:rect l="l" t="t" r="r" b="b"/>
            <a:pathLst>
              <a:path w="1723390" h="20050760">
                <a:moveTo>
                  <a:pt x="1154812" y="0"/>
                </a:moveTo>
                <a:lnTo>
                  <a:pt x="1687861" y="6146813"/>
                </a:lnTo>
                <a:lnTo>
                  <a:pt x="1723056" y="10644007"/>
                </a:lnTo>
                <a:lnTo>
                  <a:pt x="1084201" y="15142007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777439" y="26779"/>
            <a:ext cx="1875155" cy="20050760"/>
          </a:xfrm>
          <a:custGeom>
            <a:avLst/>
            <a:gdLst/>
            <a:ahLst/>
            <a:cxnLst/>
            <a:rect l="l" t="t" r="r" b="b"/>
            <a:pathLst>
              <a:path w="1875154" h="20050760">
                <a:moveTo>
                  <a:pt x="1404736" y="0"/>
                </a:moveTo>
                <a:lnTo>
                  <a:pt x="1875113" y="6556791"/>
                </a:lnTo>
                <a:lnTo>
                  <a:pt x="1852984" y="11233494"/>
                </a:lnTo>
                <a:lnTo>
                  <a:pt x="1131483" y="15633148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41830" y="26780"/>
            <a:ext cx="2044700" cy="20050760"/>
          </a:xfrm>
          <a:custGeom>
            <a:avLst/>
            <a:gdLst/>
            <a:ahLst/>
            <a:cxnLst/>
            <a:rect l="l" t="t" r="r" b="b"/>
            <a:pathLst>
              <a:path w="2044700" h="20050760">
                <a:moveTo>
                  <a:pt x="1635993" y="0"/>
                </a:moveTo>
                <a:lnTo>
                  <a:pt x="2044625" y="6966755"/>
                </a:lnTo>
                <a:lnTo>
                  <a:pt x="1965174" y="11822966"/>
                </a:lnTo>
                <a:lnTo>
                  <a:pt x="1161025" y="16124276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127430" y="26780"/>
            <a:ext cx="2193290" cy="20050760"/>
          </a:xfrm>
          <a:custGeom>
            <a:avLst/>
            <a:gdLst/>
            <a:ahLst/>
            <a:cxnLst/>
            <a:rect l="l" t="t" r="r" b="b"/>
            <a:pathLst>
              <a:path w="2193290" h="20050760">
                <a:moveTo>
                  <a:pt x="1845282" y="0"/>
                </a:moveTo>
                <a:lnTo>
                  <a:pt x="2192931" y="7376735"/>
                </a:lnTo>
                <a:lnTo>
                  <a:pt x="2056158" y="12412454"/>
                </a:lnTo>
                <a:lnTo>
                  <a:pt x="1169361" y="16615420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838649" y="26779"/>
            <a:ext cx="2315845" cy="20050760"/>
          </a:xfrm>
          <a:custGeom>
            <a:avLst/>
            <a:gdLst/>
            <a:ahLst/>
            <a:cxnLst/>
            <a:rect l="l" t="t" r="r" b="b"/>
            <a:pathLst>
              <a:path w="2315845" h="20050760">
                <a:moveTo>
                  <a:pt x="2028314" y="0"/>
                </a:moveTo>
                <a:lnTo>
                  <a:pt x="2315608" y="7786710"/>
                </a:lnTo>
                <a:lnTo>
                  <a:pt x="2121514" y="13001937"/>
                </a:lnTo>
                <a:lnTo>
                  <a:pt x="1152070" y="17106558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581235" y="26779"/>
            <a:ext cx="2407285" cy="20050760"/>
          </a:xfrm>
          <a:custGeom>
            <a:avLst/>
            <a:gdLst/>
            <a:ahLst/>
            <a:cxnLst/>
            <a:rect l="l" t="t" r="r" b="b"/>
            <a:pathLst>
              <a:path w="2407284" h="20050760">
                <a:moveTo>
                  <a:pt x="2179460" y="0"/>
                </a:moveTo>
                <a:lnTo>
                  <a:pt x="2406929" y="8196689"/>
                </a:lnTo>
                <a:lnTo>
                  <a:pt x="2155512" y="13591425"/>
                </a:lnTo>
                <a:lnTo>
                  <a:pt x="1103419" y="17597699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362766" y="26778"/>
            <a:ext cx="2459355" cy="20050760"/>
          </a:xfrm>
          <a:custGeom>
            <a:avLst/>
            <a:gdLst/>
            <a:ahLst/>
            <a:cxnLst/>
            <a:rect l="l" t="t" r="r" b="b"/>
            <a:pathLst>
              <a:path w="2459354" h="20050760">
                <a:moveTo>
                  <a:pt x="2291201" y="0"/>
                </a:moveTo>
                <a:lnTo>
                  <a:pt x="2459292" y="8606655"/>
                </a:lnTo>
                <a:lnTo>
                  <a:pt x="2150552" y="14180899"/>
                </a:lnTo>
                <a:lnTo>
                  <a:pt x="1015812" y="18088828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193525" y="26778"/>
            <a:ext cx="2462530" cy="20050760"/>
          </a:xfrm>
          <a:custGeom>
            <a:avLst/>
            <a:gdLst/>
            <a:ahLst/>
            <a:cxnLst/>
            <a:rect l="l" t="t" r="r" b="b"/>
            <a:pathLst>
              <a:path w="2462529" h="20050760">
                <a:moveTo>
                  <a:pt x="2353328" y="0"/>
                </a:moveTo>
                <a:lnTo>
                  <a:pt x="2462433" y="9016638"/>
                </a:lnTo>
                <a:lnTo>
                  <a:pt x="2096371" y="14770392"/>
                </a:lnTo>
                <a:lnTo>
                  <a:pt x="878983" y="18579977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087706" y="26780"/>
            <a:ext cx="2402205" cy="20050760"/>
          </a:xfrm>
          <a:custGeom>
            <a:avLst/>
            <a:gdLst/>
            <a:ahLst/>
            <a:cxnLst/>
            <a:rect l="l" t="t" r="r" b="b"/>
            <a:pathLst>
              <a:path w="2402205" h="20050760">
                <a:moveTo>
                  <a:pt x="2351713" y="0"/>
                </a:moveTo>
                <a:lnTo>
                  <a:pt x="2402160" y="9426608"/>
                </a:lnTo>
                <a:lnTo>
                  <a:pt x="1978776" y="15359868"/>
                </a:lnTo>
                <a:lnTo>
                  <a:pt x="678740" y="19071108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65570" y="26779"/>
            <a:ext cx="2266315" cy="20050760"/>
          </a:xfrm>
          <a:custGeom>
            <a:avLst/>
            <a:gdLst/>
            <a:ahLst/>
            <a:cxnLst/>
            <a:rect l="l" t="t" r="r" b="b"/>
            <a:pathLst>
              <a:path w="2266315" h="20050760">
                <a:moveTo>
                  <a:pt x="2266121" y="0"/>
                </a:moveTo>
                <a:lnTo>
                  <a:pt x="2258199" y="9836582"/>
                </a:lnTo>
                <a:lnTo>
                  <a:pt x="1777492" y="15949352"/>
                </a:lnTo>
                <a:lnTo>
                  <a:pt x="394809" y="19562249"/>
                </a:lnTo>
                <a:lnTo>
                  <a:pt x="0" y="2005053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155494" y="17092662"/>
            <a:ext cx="1244600" cy="2985135"/>
          </a:xfrm>
          <a:custGeom>
            <a:avLst/>
            <a:gdLst/>
            <a:ahLst/>
            <a:cxnLst/>
            <a:rect l="l" t="t" r="r" b="b"/>
            <a:pathLst>
              <a:path w="1244600" h="2985134">
                <a:moveTo>
                  <a:pt x="1244398" y="0"/>
                </a:moveTo>
                <a:lnTo>
                  <a:pt x="0" y="2984653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4072077" y="19353865"/>
            <a:ext cx="328295" cy="723900"/>
          </a:xfrm>
          <a:custGeom>
            <a:avLst/>
            <a:gdLst/>
            <a:ahLst/>
            <a:cxnLst/>
            <a:rect l="l" t="t" r="r" b="b"/>
            <a:pathLst>
              <a:path w="328294" h="723900">
                <a:moveTo>
                  <a:pt x="327815" y="0"/>
                </a:moveTo>
                <a:lnTo>
                  <a:pt x="0" y="723449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8405" y="18356135"/>
            <a:ext cx="13857605" cy="1721485"/>
          </a:xfrm>
          <a:custGeom>
            <a:avLst/>
            <a:gdLst/>
            <a:ahLst/>
            <a:cxnLst/>
            <a:rect l="l" t="t" r="r" b="b"/>
            <a:pathLst>
              <a:path w="13857605" h="1721484">
                <a:moveTo>
                  <a:pt x="13857448" y="1721179"/>
                </a:moveTo>
                <a:lnTo>
                  <a:pt x="13254915" y="914629"/>
                </a:lnTo>
                <a:lnTo>
                  <a:pt x="11359726" y="155409"/>
                </a:lnTo>
                <a:lnTo>
                  <a:pt x="7392384" y="0"/>
                </a:lnTo>
                <a:lnTo>
                  <a:pt x="0" y="237331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6779" y="17486059"/>
            <a:ext cx="14373225" cy="2087880"/>
          </a:xfrm>
          <a:custGeom>
            <a:avLst/>
            <a:gdLst/>
            <a:ahLst/>
            <a:cxnLst/>
            <a:rect l="l" t="t" r="r" b="b"/>
            <a:pathLst>
              <a:path w="14373225" h="2087880">
                <a:moveTo>
                  <a:pt x="14373112" y="2087578"/>
                </a:moveTo>
                <a:lnTo>
                  <a:pt x="12949999" y="733245"/>
                </a:lnTo>
                <a:lnTo>
                  <a:pt x="10905457" y="49577"/>
                </a:lnTo>
                <a:lnTo>
                  <a:pt x="7007518" y="0"/>
                </a:lnTo>
                <a:lnTo>
                  <a:pt x="0" y="408587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6779" y="16559730"/>
            <a:ext cx="14373225" cy="1871980"/>
          </a:xfrm>
          <a:custGeom>
            <a:avLst/>
            <a:gdLst/>
            <a:ahLst/>
            <a:cxnLst/>
            <a:rect l="l" t="t" r="r" b="b"/>
            <a:pathLst>
              <a:path w="14373225" h="1871980">
                <a:moveTo>
                  <a:pt x="14373112" y="1871936"/>
                </a:moveTo>
                <a:lnTo>
                  <a:pt x="12613462" y="608118"/>
                </a:lnTo>
                <a:lnTo>
                  <a:pt x="10419568" y="0"/>
                </a:lnTo>
                <a:lnTo>
                  <a:pt x="6591029" y="56253"/>
                </a:lnTo>
                <a:lnTo>
                  <a:pt x="0" y="626848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6778" y="15583827"/>
            <a:ext cx="14373225" cy="1711325"/>
          </a:xfrm>
          <a:custGeom>
            <a:avLst/>
            <a:gdLst/>
            <a:ahLst/>
            <a:cxnLst/>
            <a:rect l="l" t="t" r="r" b="b"/>
            <a:pathLst>
              <a:path w="14373225" h="1711325">
                <a:moveTo>
                  <a:pt x="14373112" y="1710720"/>
                </a:moveTo>
                <a:lnTo>
                  <a:pt x="12276918" y="532566"/>
                </a:lnTo>
                <a:lnTo>
                  <a:pt x="9933669" y="0"/>
                </a:lnTo>
                <a:lnTo>
                  <a:pt x="6174532" y="162084"/>
                </a:lnTo>
                <a:lnTo>
                  <a:pt x="0" y="885438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6778" y="14607923"/>
            <a:ext cx="14373225" cy="1552575"/>
          </a:xfrm>
          <a:custGeom>
            <a:avLst/>
            <a:gdLst/>
            <a:ahLst/>
            <a:cxnLst/>
            <a:rect l="l" t="t" r="r" b="b"/>
            <a:pathLst>
              <a:path w="14373225" h="1552575">
                <a:moveTo>
                  <a:pt x="14373112" y="1552292"/>
                </a:moveTo>
                <a:lnTo>
                  <a:pt x="11940378" y="457015"/>
                </a:lnTo>
                <a:lnTo>
                  <a:pt x="9447776" y="0"/>
                </a:lnTo>
                <a:lnTo>
                  <a:pt x="5758042" y="267914"/>
                </a:lnTo>
                <a:lnTo>
                  <a:pt x="0" y="1133601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6779" y="13632020"/>
            <a:ext cx="14373225" cy="1395730"/>
          </a:xfrm>
          <a:custGeom>
            <a:avLst/>
            <a:gdLst/>
            <a:ahLst/>
            <a:cxnLst/>
            <a:rect l="l" t="t" r="r" b="b"/>
            <a:pathLst>
              <a:path w="14373225" h="1395730">
                <a:moveTo>
                  <a:pt x="14373112" y="1395613"/>
                </a:moveTo>
                <a:lnTo>
                  <a:pt x="11603835" y="381465"/>
                </a:lnTo>
                <a:lnTo>
                  <a:pt x="8961880" y="0"/>
                </a:lnTo>
                <a:lnTo>
                  <a:pt x="5341546" y="373742"/>
                </a:lnTo>
                <a:lnTo>
                  <a:pt x="0" y="1369932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6780" y="12656106"/>
            <a:ext cx="14373225" cy="1593215"/>
          </a:xfrm>
          <a:custGeom>
            <a:avLst/>
            <a:gdLst/>
            <a:ahLst/>
            <a:cxnLst/>
            <a:rect l="l" t="t" r="r" b="b"/>
            <a:pathLst>
              <a:path w="14373225" h="1593215">
                <a:moveTo>
                  <a:pt x="14373112" y="1240103"/>
                </a:moveTo>
                <a:lnTo>
                  <a:pt x="11267292" y="305915"/>
                </a:lnTo>
                <a:lnTo>
                  <a:pt x="8475985" y="0"/>
                </a:lnTo>
                <a:lnTo>
                  <a:pt x="4925053" y="479575"/>
                </a:lnTo>
                <a:lnTo>
                  <a:pt x="0" y="1592795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6779" y="11680205"/>
            <a:ext cx="14373225" cy="1800225"/>
          </a:xfrm>
          <a:custGeom>
            <a:avLst/>
            <a:gdLst/>
            <a:ahLst/>
            <a:cxnLst/>
            <a:rect l="l" t="t" r="r" b="b"/>
            <a:pathLst>
              <a:path w="14373225" h="1800225">
                <a:moveTo>
                  <a:pt x="14373112" y="1085406"/>
                </a:moveTo>
                <a:lnTo>
                  <a:pt x="10930756" y="230364"/>
                </a:lnTo>
                <a:lnTo>
                  <a:pt x="7990095" y="0"/>
                </a:lnTo>
                <a:lnTo>
                  <a:pt x="4508564" y="585407"/>
                </a:lnTo>
                <a:lnTo>
                  <a:pt x="0" y="1800190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6778" y="10704301"/>
            <a:ext cx="14373225" cy="1990089"/>
          </a:xfrm>
          <a:custGeom>
            <a:avLst/>
            <a:gdLst/>
            <a:ahLst/>
            <a:cxnLst/>
            <a:rect l="l" t="t" r="r" b="b"/>
            <a:pathLst>
              <a:path w="14373225" h="1990090">
                <a:moveTo>
                  <a:pt x="14373112" y="931303"/>
                </a:moveTo>
                <a:lnTo>
                  <a:pt x="10594214" y="154812"/>
                </a:lnTo>
                <a:lnTo>
                  <a:pt x="7504201" y="0"/>
                </a:lnTo>
                <a:lnTo>
                  <a:pt x="4092070" y="691236"/>
                </a:lnTo>
                <a:lnTo>
                  <a:pt x="0" y="1989722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6778" y="9728395"/>
            <a:ext cx="14373225" cy="2159000"/>
          </a:xfrm>
          <a:custGeom>
            <a:avLst/>
            <a:gdLst/>
            <a:ahLst/>
            <a:cxnLst/>
            <a:rect l="l" t="t" r="r" b="b"/>
            <a:pathLst>
              <a:path w="14373225" h="2159000">
                <a:moveTo>
                  <a:pt x="14373112" y="777654"/>
                </a:moveTo>
                <a:lnTo>
                  <a:pt x="10257675" y="79263"/>
                </a:lnTo>
                <a:lnTo>
                  <a:pt x="7018308" y="0"/>
                </a:lnTo>
                <a:lnTo>
                  <a:pt x="3675581" y="797067"/>
                </a:lnTo>
                <a:lnTo>
                  <a:pt x="0" y="2158501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6779" y="8752492"/>
            <a:ext cx="14373225" cy="2303145"/>
          </a:xfrm>
          <a:custGeom>
            <a:avLst/>
            <a:gdLst/>
            <a:ahLst/>
            <a:cxnLst/>
            <a:rect l="l" t="t" r="r" b="b"/>
            <a:pathLst>
              <a:path w="14373225" h="2303145">
                <a:moveTo>
                  <a:pt x="14373112" y="624342"/>
                </a:moveTo>
                <a:lnTo>
                  <a:pt x="9921131" y="3710"/>
                </a:lnTo>
                <a:lnTo>
                  <a:pt x="6532412" y="0"/>
                </a:lnTo>
                <a:lnTo>
                  <a:pt x="3259085" y="902898"/>
                </a:lnTo>
                <a:lnTo>
                  <a:pt x="0" y="2302932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6780" y="7704750"/>
            <a:ext cx="14373225" cy="2490470"/>
          </a:xfrm>
          <a:custGeom>
            <a:avLst/>
            <a:gdLst/>
            <a:ahLst/>
            <a:cxnLst/>
            <a:rect l="l" t="t" r="r" b="b"/>
            <a:pathLst>
              <a:path w="14373225" h="2490470">
                <a:moveTo>
                  <a:pt x="14373112" y="543146"/>
                </a:moveTo>
                <a:lnTo>
                  <a:pt x="9584592" y="0"/>
                </a:lnTo>
                <a:lnTo>
                  <a:pt x="6046521" y="71839"/>
                </a:lnTo>
                <a:lnTo>
                  <a:pt x="2842595" y="1080566"/>
                </a:lnTo>
                <a:lnTo>
                  <a:pt x="0" y="2490407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26779" y="6653292"/>
            <a:ext cx="14373225" cy="2647315"/>
          </a:xfrm>
          <a:custGeom>
            <a:avLst/>
            <a:gdLst/>
            <a:ahLst/>
            <a:cxnLst/>
            <a:rect l="l" t="t" r="r" b="b"/>
            <a:pathLst>
              <a:path w="14373225" h="2647315">
                <a:moveTo>
                  <a:pt x="14373112" y="465877"/>
                </a:moveTo>
                <a:lnTo>
                  <a:pt x="9248047" y="0"/>
                </a:lnTo>
                <a:lnTo>
                  <a:pt x="5560623" y="147390"/>
                </a:lnTo>
                <a:lnTo>
                  <a:pt x="2426100" y="1261949"/>
                </a:lnTo>
                <a:lnTo>
                  <a:pt x="0" y="2647205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26779" y="5601834"/>
            <a:ext cx="14373225" cy="2762885"/>
          </a:xfrm>
          <a:custGeom>
            <a:avLst/>
            <a:gdLst/>
            <a:ahLst/>
            <a:cxnLst/>
            <a:rect l="l" t="t" r="r" b="b"/>
            <a:pathLst>
              <a:path w="14373225" h="2762884">
                <a:moveTo>
                  <a:pt x="14373112" y="388784"/>
                </a:moveTo>
                <a:lnTo>
                  <a:pt x="8911511" y="0"/>
                </a:lnTo>
                <a:lnTo>
                  <a:pt x="5074734" y="222941"/>
                </a:lnTo>
                <a:lnTo>
                  <a:pt x="2009612" y="1443330"/>
                </a:lnTo>
                <a:lnTo>
                  <a:pt x="0" y="2762441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6779" y="4550381"/>
            <a:ext cx="14373225" cy="2827020"/>
          </a:xfrm>
          <a:custGeom>
            <a:avLst/>
            <a:gdLst/>
            <a:ahLst/>
            <a:cxnLst/>
            <a:rect l="l" t="t" r="r" b="b"/>
            <a:pathLst>
              <a:path w="14373225" h="2827020">
                <a:moveTo>
                  <a:pt x="14373112" y="311836"/>
                </a:moveTo>
                <a:lnTo>
                  <a:pt x="8574968" y="0"/>
                </a:lnTo>
                <a:lnTo>
                  <a:pt x="4588838" y="298492"/>
                </a:lnTo>
                <a:lnTo>
                  <a:pt x="1593116" y="1624713"/>
                </a:lnTo>
                <a:lnTo>
                  <a:pt x="0" y="2826819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26780" y="3498923"/>
            <a:ext cx="14373225" cy="2828290"/>
          </a:xfrm>
          <a:custGeom>
            <a:avLst/>
            <a:gdLst/>
            <a:ahLst/>
            <a:cxnLst/>
            <a:rect l="l" t="t" r="r" b="b"/>
            <a:pathLst>
              <a:path w="14373225" h="2828290">
                <a:moveTo>
                  <a:pt x="14373112" y="235010"/>
                </a:moveTo>
                <a:lnTo>
                  <a:pt x="8238424" y="0"/>
                </a:lnTo>
                <a:lnTo>
                  <a:pt x="4102942" y="374042"/>
                </a:lnTo>
                <a:lnTo>
                  <a:pt x="1176623" y="1806094"/>
                </a:lnTo>
                <a:lnTo>
                  <a:pt x="0" y="2828044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6780" y="2447470"/>
            <a:ext cx="14373225" cy="2749550"/>
          </a:xfrm>
          <a:custGeom>
            <a:avLst/>
            <a:gdLst/>
            <a:ahLst/>
            <a:cxnLst/>
            <a:rect l="l" t="t" r="r" b="b"/>
            <a:pathLst>
              <a:path w="14373225" h="2749550">
                <a:moveTo>
                  <a:pt x="14373112" y="158286"/>
                </a:moveTo>
                <a:lnTo>
                  <a:pt x="7901888" y="0"/>
                </a:lnTo>
                <a:lnTo>
                  <a:pt x="3617053" y="449593"/>
                </a:lnTo>
                <a:lnTo>
                  <a:pt x="760134" y="1987475"/>
                </a:lnTo>
                <a:lnTo>
                  <a:pt x="0" y="2749515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26779" y="1396017"/>
            <a:ext cx="14373225" cy="2568575"/>
          </a:xfrm>
          <a:custGeom>
            <a:avLst/>
            <a:gdLst/>
            <a:ahLst/>
            <a:cxnLst/>
            <a:rect l="l" t="t" r="r" b="b"/>
            <a:pathLst>
              <a:path w="14373225" h="2568575">
                <a:moveTo>
                  <a:pt x="14373112" y="81648"/>
                </a:moveTo>
                <a:lnTo>
                  <a:pt x="7565343" y="0"/>
                </a:lnTo>
                <a:lnTo>
                  <a:pt x="3131154" y="525144"/>
                </a:lnTo>
                <a:lnTo>
                  <a:pt x="343637" y="2168858"/>
                </a:lnTo>
                <a:lnTo>
                  <a:pt x="0" y="2568237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6779" y="344559"/>
            <a:ext cx="14373225" cy="2303780"/>
          </a:xfrm>
          <a:custGeom>
            <a:avLst/>
            <a:gdLst/>
            <a:ahLst/>
            <a:cxnLst/>
            <a:rect l="l" t="t" r="r" b="b"/>
            <a:pathLst>
              <a:path w="14373225" h="2303780">
                <a:moveTo>
                  <a:pt x="14373112" y="5085"/>
                </a:moveTo>
                <a:lnTo>
                  <a:pt x="7228807" y="0"/>
                </a:lnTo>
                <a:lnTo>
                  <a:pt x="2645266" y="600695"/>
                </a:lnTo>
                <a:lnTo>
                  <a:pt x="0" y="2303348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6780" y="26778"/>
            <a:ext cx="2077720" cy="1455420"/>
          </a:xfrm>
          <a:custGeom>
            <a:avLst/>
            <a:gdLst/>
            <a:ahLst/>
            <a:cxnLst/>
            <a:rect l="l" t="t" r="r" b="b"/>
            <a:pathLst>
              <a:path w="2077720" h="1455420">
                <a:moveTo>
                  <a:pt x="2077383" y="0"/>
                </a:moveTo>
                <a:lnTo>
                  <a:pt x="0" y="1455167"/>
                </a:lnTo>
              </a:path>
            </a:pathLst>
          </a:custGeom>
          <a:ln w="575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0"/>
            <a:ext cx="14426677" cy="4712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6778" y="17751835"/>
            <a:ext cx="14373225" cy="2326005"/>
          </a:xfrm>
          <a:custGeom>
            <a:avLst/>
            <a:gdLst/>
            <a:ahLst/>
            <a:cxnLst/>
            <a:rect l="l" t="t" r="r" b="b"/>
            <a:pathLst>
              <a:path w="14373225" h="2326005">
                <a:moveTo>
                  <a:pt x="4226609" y="0"/>
                </a:moveTo>
                <a:lnTo>
                  <a:pt x="4041493" y="0"/>
                </a:lnTo>
                <a:lnTo>
                  <a:pt x="3125025" y="10071"/>
                </a:lnTo>
                <a:lnTo>
                  <a:pt x="1858835" y="46762"/>
                </a:lnTo>
                <a:lnTo>
                  <a:pt x="999841" y="85611"/>
                </a:lnTo>
                <a:lnTo>
                  <a:pt x="0" y="142158"/>
                </a:lnTo>
                <a:lnTo>
                  <a:pt x="0" y="2325478"/>
                </a:lnTo>
                <a:lnTo>
                  <a:pt x="14373113" y="2325478"/>
                </a:lnTo>
                <a:lnTo>
                  <a:pt x="14373113" y="1834577"/>
                </a:lnTo>
                <a:lnTo>
                  <a:pt x="14281164" y="1766190"/>
                </a:lnTo>
                <a:lnTo>
                  <a:pt x="14164617" y="1689211"/>
                </a:lnTo>
                <a:lnTo>
                  <a:pt x="14064617" y="1627341"/>
                </a:lnTo>
                <a:lnTo>
                  <a:pt x="13958142" y="1566909"/>
                </a:lnTo>
                <a:lnTo>
                  <a:pt x="13805624" y="1484894"/>
                </a:lnTo>
                <a:lnTo>
                  <a:pt x="13682602" y="1421585"/>
                </a:lnTo>
                <a:lnTo>
                  <a:pt x="13548069" y="1357556"/>
                </a:lnTo>
                <a:lnTo>
                  <a:pt x="13382601" y="1284174"/>
                </a:lnTo>
                <a:lnTo>
                  <a:pt x="13107780" y="1171944"/>
                </a:lnTo>
                <a:lnTo>
                  <a:pt x="12926485" y="1103598"/>
                </a:lnTo>
                <a:lnTo>
                  <a:pt x="12710657" y="1028778"/>
                </a:lnTo>
                <a:lnTo>
                  <a:pt x="12575405" y="983454"/>
                </a:lnTo>
                <a:lnTo>
                  <a:pt x="12399865" y="927339"/>
                </a:lnTo>
                <a:lnTo>
                  <a:pt x="12238714" y="877699"/>
                </a:lnTo>
                <a:lnTo>
                  <a:pt x="12050224" y="823742"/>
                </a:lnTo>
                <a:lnTo>
                  <a:pt x="11594108" y="705756"/>
                </a:lnTo>
                <a:lnTo>
                  <a:pt x="11428640" y="666187"/>
                </a:lnTo>
                <a:lnTo>
                  <a:pt x="11225043" y="620144"/>
                </a:lnTo>
                <a:lnTo>
                  <a:pt x="10897704" y="550360"/>
                </a:lnTo>
                <a:lnTo>
                  <a:pt x="10648782" y="502158"/>
                </a:lnTo>
                <a:lnTo>
                  <a:pt x="10338710" y="446043"/>
                </a:lnTo>
                <a:lnTo>
                  <a:pt x="10068925" y="400719"/>
                </a:lnTo>
                <a:lnTo>
                  <a:pt x="9637269" y="335251"/>
                </a:lnTo>
                <a:lnTo>
                  <a:pt x="9112088" y="265467"/>
                </a:lnTo>
                <a:lnTo>
                  <a:pt x="8745901" y="222302"/>
                </a:lnTo>
                <a:lnTo>
                  <a:pt x="8177554" y="165467"/>
                </a:lnTo>
                <a:lnTo>
                  <a:pt x="7918561" y="142445"/>
                </a:lnTo>
                <a:lnTo>
                  <a:pt x="7325034" y="97841"/>
                </a:lnTo>
                <a:lnTo>
                  <a:pt x="6661004" y="58992"/>
                </a:lnTo>
                <a:lnTo>
                  <a:pt x="5999132" y="30215"/>
                </a:lnTo>
                <a:lnTo>
                  <a:pt x="5119274" y="7193"/>
                </a:lnTo>
                <a:lnTo>
                  <a:pt x="4226609" y="0"/>
                </a:lnTo>
                <a:close/>
              </a:path>
            </a:pathLst>
          </a:custGeom>
          <a:solidFill>
            <a:srgbClr val="42707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124725" y="17933849"/>
            <a:ext cx="929640" cy="934719"/>
          </a:xfrm>
          <a:custGeom>
            <a:avLst/>
            <a:gdLst/>
            <a:ahLst/>
            <a:cxnLst/>
            <a:rect l="l" t="t" r="r" b="b"/>
            <a:pathLst>
              <a:path w="929640" h="934719">
                <a:moveTo>
                  <a:pt x="210544" y="0"/>
                </a:moveTo>
                <a:lnTo>
                  <a:pt x="197500" y="54116"/>
                </a:lnTo>
                <a:lnTo>
                  <a:pt x="171220" y="160685"/>
                </a:lnTo>
                <a:lnTo>
                  <a:pt x="0" y="849889"/>
                </a:lnTo>
                <a:lnTo>
                  <a:pt x="88959" y="859742"/>
                </a:lnTo>
                <a:lnTo>
                  <a:pt x="700237" y="934298"/>
                </a:lnTo>
                <a:lnTo>
                  <a:pt x="715399" y="881222"/>
                </a:lnTo>
                <a:lnTo>
                  <a:pt x="744333" y="773801"/>
                </a:lnTo>
                <a:lnTo>
                  <a:pt x="808532" y="531278"/>
                </a:lnTo>
                <a:lnTo>
                  <a:pt x="929486" y="72897"/>
                </a:lnTo>
                <a:lnTo>
                  <a:pt x="853035" y="63837"/>
                </a:lnTo>
                <a:lnTo>
                  <a:pt x="210544" y="0"/>
                </a:lnTo>
                <a:close/>
              </a:path>
            </a:pathLst>
          </a:custGeom>
          <a:solidFill>
            <a:srgbClr val="8FC3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077912" y="18720430"/>
            <a:ext cx="1039494" cy="1356995"/>
          </a:xfrm>
          <a:custGeom>
            <a:avLst/>
            <a:gdLst/>
            <a:ahLst/>
            <a:cxnLst/>
            <a:rect l="l" t="t" r="r" b="b"/>
            <a:pathLst>
              <a:path w="1039495" h="1356994">
                <a:moveTo>
                  <a:pt x="351369" y="0"/>
                </a:moveTo>
                <a:lnTo>
                  <a:pt x="209353" y="572673"/>
                </a:lnTo>
                <a:lnTo>
                  <a:pt x="125344" y="905151"/>
                </a:lnTo>
                <a:lnTo>
                  <a:pt x="66337" y="1124861"/>
                </a:lnTo>
                <a:lnTo>
                  <a:pt x="0" y="1356883"/>
                </a:lnTo>
                <a:lnTo>
                  <a:pt x="675591" y="1356883"/>
                </a:lnTo>
                <a:lnTo>
                  <a:pt x="798622" y="957848"/>
                </a:lnTo>
                <a:lnTo>
                  <a:pt x="881700" y="676971"/>
                </a:lnTo>
                <a:lnTo>
                  <a:pt x="950212" y="421636"/>
                </a:lnTo>
                <a:lnTo>
                  <a:pt x="1039112" y="68218"/>
                </a:lnTo>
                <a:lnTo>
                  <a:pt x="771874" y="39444"/>
                </a:lnTo>
                <a:lnTo>
                  <a:pt x="351369" y="0"/>
                </a:lnTo>
                <a:close/>
              </a:path>
            </a:pathLst>
          </a:custGeom>
          <a:solidFill>
            <a:srgbClr val="8FC3C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6781669" y="14111281"/>
            <a:ext cx="7618730" cy="5966460"/>
          </a:xfrm>
          <a:custGeom>
            <a:avLst/>
            <a:gdLst/>
            <a:ahLst/>
            <a:cxnLst/>
            <a:rect l="l" t="t" r="r" b="b"/>
            <a:pathLst>
              <a:path w="7618730" h="5966459">
                <a:moveTo>
                  <a:pt x="416550" y="5966032"/>
                </a:moveTo>
                <a:lnTo>
                  <a:pt x="397880" y="5927124"/>
                </a:lnTo>
                <a:lnTo>
                  <a:pt x="378567" y="5885702"/>
                </a:lnTo>
                <a:lnTo>
                  <a:pt x="359734" y="5844111"/>
                </a:lnTo>
                <a:lnTo>
                  <a:pt x="341380" y="5802355"/>
                </a:lnTo>
                <a:lnTo>
                  <a:pt x="323506" y="5760439"/>
                </a:lnTo>
                <a:lnTo>
                  <a:pt x="306111" y="5718367"/>
                </a:lnTo>
                <a:lnTo>
                  <a:pt x="289196" y="5676142"/>
                </a:lnTo>
                <a:lnTo>
                  <a:pt x="272761" y="5633770"/>
                </a:lnTo>
                <a:lnTo>
                  <a:pt x="256806" y="5591254"/>
                </a:lnTo>
                <a:lnTo>
                  <a:pt x="241331" y="5548598"/>
                </a:lnTo>
                <a:lnTo>
                  <a:pt x="226335" y="5505808"/>
                </a:lnTo>
                <a:lnTo>
                  <a:pt x="211820" y="5462886"/>
                </a:lnTo>
                <a:lnTo>
                  <a:pt x="197786" y="5419838"/>
                </a:lnTo>
                <a:lnTo>
                  <a:pt x="184231" y="5376667"/>
                </a:lnTo>
                <a:lnTo>
                  <a:pt x="171157" y="5333377"/>
                </a:lnTo>
                <a:lnTo>
                  <a:pt x="158563" y="5289974"/>
                </a:lnTo>
                <a:lnTo>
                  <a:pt x="146450" y="5246461"/>
                </a:lnTo>
                <a:lnTo>
                  <a:pt x="134817" y="5202842"/>
                </a:lnTo>
                <a:lnTo>
                  <a:pt x="123665" y="5159121"/>
                </a:lnTo>
                <a:lnTo>
                  <a:pt x="112994" y="5115303"/>
                </a:lnTo>
                <a:lnTo>
                  <a:pt x="102803" y="5071393"/>
                </a:lnTo>
                <a:lnTo>
                  <a:pt x="93093" y="5027393"/>
                </a:lnTo>
                <a:lnTo>
                  <a:pt x="83865" y="4983309"/>
                </a:lnTo>
                <a:lnTo>
                  <a:pt x="75117" y="4939145"/>
                </a:lnTo>
                <a:lnTo>
                  <a:pt x="66850" y="4894904"/>
                </a:lnTo>
                <a:lnTo>
                  <a:pt x="59065" y="4850592"/>
                </a:lnTo>
                <a:lnTo>
                  <a:pt x="51761" y="4806212"/>
                </a:lnTo>
                <a:lnTo>
                  <a:pt x="44938" y="4761768"/>
                </a:lnTo>
                <a:lnTo>
                  <a:pt x="38597" y="4717266"/>
                </a:lnTo>
                <a:lnTo>
                  <a:pt x="32737" y="4672708"/>
                </a:lnTo>
                <a:lnTo>
                  <a:pt x="27358" y="4628099"/>
                </a:lnTo>
                <a:lnTo>
                  <a:pt x="22461" y="4583444"/>
                </a:lnTo>
                <a:lnTo>
                  <a:pt x="18046" y="4538746"/>
                </a:lnTo>
                <a:lnTo>
                  <a:pt x="14113" y="4494011"/>
                </a:lnTo>
                <a:lnTo>
                  <a:pt x="10662" y="4449241"/>
                </a:lnTo>
                <a:lnTo>
                  <a:pt x="7692" y="4404442"/>
                </a:lnTo>
                <a:lnTo>
                  <a:pt x="5204" y="4359617"/>
                </a:lnTo>
                <a:lnTo>
                  <a:pt x="3199" y="4314771"/>
                </a:lnTo>
                <a:lnTo>
                  <a:pt x="1676" y="4269908"/>
                </a:lnTo>
                <a:lnTo>
                  <a:pt x="635" y="4225032"/>
                </a:lnTo>
                <a:lnTo>
                  <a:pt x="76" y="4180147"/>
                </a:lnTo>
                <a:lnTo>
                  <a:pt x="0" y="4135258"/>
                </a:lnTo>
                <a:lnTo>
                  <a:pt x="406" y="4090369"/>
                </a:lnTo>
                <a:lnTo>
                  <a:pt x="1294" y="4045484"/>
                </a:lnTo>
                <a:lnTo>
                  <a:pt x="2665" y="4000607"/>
                </a:lnTo>
                <a:lnTo>
                  <a:pt x="4519" y="3955743"/>
                </a:lnTo>
                <a:lnTo>
                  <a:pt x="6856" y="3910896"/>
                </a:lnTo>
                <a:lnTo>
                  <a:pt x="9675" y="3866069"/>
                </a:lnTo>
                <a:lnTo>
                  <a:pt x="12978" y="3821268"/>
                </a:lnTo>
                <a:lnTo>
                  <a:pt x="16763" y="3776496"/>
                </a:lnTo>
                <a:lnTo>
                  <a:pt x="21031" y="3731757"/>
                </a:lnTo>
                <a:lnTo>
                  <a:pt x="25783" y="3687057"/>
                </a:lnTo>
                <a:lnTo>
                  <a:pt x="31018" y="3642398"/>
                </a:lnTo>
                <a:lnTo>
                  <a:pt x="36736" y="3597786"/>
                </a:lnTo>
                <a:lnTo>
                  <a:pt x="42937" y="3553224"/>
                </a:lnTo>
                <a:lnTo>
                  <a:pt x="49622" y="3508717"/>
                </a:lnTo>
                <a:lnTo>
                  <a:pt x="56790" y="3464269"/>
                </a:lnTo>
                <a:lnTo>
                  <a:pt x="64442" y="3419884"/>
                </a:lnTo>
                <a:lnTo>
                  <a:pt x="72577" y="3375567"/>
                </a:lnTo>
                <a:lnTo>
                  <a:pt x="81197" y="3331320"/>
                </a:lnTo>
                <a:lnTo>
                  <a:pt x="90300" y="3287150"/>
                </a:lnTo>
                <a:lnTo>
                  <a:pt x="99887" y="3243060"/>
                </a:lnTo>
                <a:lnTo>
                  <a:pt x="109958" y="3199054"/>
                </a:lnTo>
                <a:lnTo>
                  <a:pt x="120513" y="3155137"/>
                </a:lnTo>
                <a:lnTo>
                  <a:pt x="131552" y="3111312"/>
                </a:lnTo>
                <a:lnTo>
                  <a:pt x="143075" y="3067584"/>
                </a:lnTo>
                <a:lnTo>
                  <a:pt x="155082" y="3023957"/>
                </a:lnTo>
                <a:lnTo>
                  <a:pt x="167574" y="2980436"/>
                </a:lnTo>
                <a:lnTo>
                  <a:pt x="180550" y="2937024"/>
                </a:lnTo>
                <a:lnTo>
                  <a:pt x="194011" y="2893726"/>
                </a:lnTo>
                <a:lnTo>
                  <a:pt x="207956" y="2850546"/>
                </a:lnTo>
                <a:lnTo>
                  <a:pt x="222386" y="2807488"/>
                </a:lnTo>
                <a:lnTo>
                  <a:pt x="237301" y="2764557"/>
                </a:lnTo>
                <a:lnTo>
                  <a:pt x="252700" y="2721756"/>
                </a:lnTo>
                <a:lnTo>
                  <a:pt x="268584" y="2679091"/>
                </a:lnTo>
                <a:lnTo>
                  <a:pt x="284953" y="2636564"/>
                </a:lnTo>
                <a:lnTo>
                  <a:pt x="301808" y="2594181"/>
                </a:lnTo>
                <a:lnTo>
                  <a:pt x="319147" y="2551945"/>
                </a:lnTo>
                <a:lnTo>
                  <a:pt x="336971" y="2509861"/>
                </a:lnTo>
                <a:lnTo>
                  <a:pt x="355281" y="2467933"/>
                </a:lnTo>
                <a:lnTo>
                  <a:pt x="374076" y="2426165"/>
                </a:lnTo>
                <a:lnTo>
                  <a:pt x="393356" y="2384562"/>
                </a:lnTo>
                <a:lnTo>
                  <a:pt x="413122" y="2343127"/>
                </a:lnTo>
                <a:lnTo>
                  <a:pt x="433373" y="2301865"/>
                </a:lnTo>
                <a:lnTo>
                  <a:pt x="454110" y="2260781"/>
                </a:lnTo>
                <a:lnTo>
                  <a:pt x="475333" y="2219877"/>
                </a:lnTo>
                <a:lnTo>
                  <a:pt x="497041" y="2179159"/>
                </a:lnTo>
                <a:lnTo>
                  <a:pt x="519235" y="2138631"/>
                </a:lnTo>
                <a:lnTo>
                  <a:pt x="541915" y="2098297"/>
                </a:lnTo>
                <a:lnTo>
                  <a:pt x="565081" y="2058161"/>
                </a:lnTo>
                <a:lnTo>
                  <a:pt x="588734" y="2018228"/>
                </a:lnTo>
                <a:lnTo>
                  <a:pt x="612872" y="1978501"/>
                </a:lnTo>
                <a:lnTo>
                  <a:pt x="637496" y="1938985"/>
                </a:lnTo>
                <a:lnTo>
                  <a:pt x="662607" y="1899684"/>
                </a:lnTo>
                <a:lnTo>
                  <a:pt x="688204" y="1860603"/>
                </a:lnTo>
                <a:lnTo>
                  <a:pt x="714288" y="1821745"/>
                </a:lnTo>
                <a:lnTo>
                  <a:pt x="740858" y="1783114"/>
                </a:lnTo>
                <a:lnTo>
                  <a:pt x="767914" y="1744716"/>
                </a:lnTo>
                <a:lnTo>
                  <a:pt x="795458" y="1706554"/>
                </a:lnTo>
                <a:lnTo>
                  <a:pt x="823488" y="1668632"/>
                </a:lnTo>
                <a:lnTo>
                  <a:pt x="852005" y="1630955"/>
                </a:lnTo>
                <a:lnTo>
                  <a:pt x="881008" y="1593527"/>
                </a:lnTo>
                <a:lnTo>
                  <a:pt x="910499" y="1556351"/>
                </a:lnTo>
                <a:lnTo>
                  <a:pt x="940477" y="1519434"/>
                </a:lnTo>
                <a:lnTo>
                  <a:pt x="970942" y="1482777"/>
                </a:lnTo>
                <a:lnTo>
                  <a:pt x="1001894" y="1446386"/>
                </a:lnTo>
                <a:lnTo>
                  <a:pt x="1033333" y="1410266"/>
                </a:lnTo>
                <a:lnTo>
                  <a:pt x="1065260" y="1374419"/>
                </a:lnTo>
                <a:lnTo>
                  <a:pt x="1097674" y="1338851"/>
                </a:lnTo>
                <a:lnTo>
                  <a:pt x="1130575" y="1303565"/>
                </a:lnTo>
                <a:lnTo>
                  <a:pt x="1163964" y="1268567"/>
                </a:lnTo>
                <a:lnTo>
                  <a:pt x="1197751" y="1233952"/>
                </a:lnTo>
                <a:lnTo>
                  <a:pt x="1231841" y="1199814"/>
                </a:lnTo>
                <a:lnTo>
                  <a:pt x="1266231" y="1166153"/>
                </a:lnTo>
                <a:lnTo>
                  <a:pt x="1300917" y="1132969"/>
                </a:lnTo>
                <a:lnTo>
                  <a:pt x="1335894" y="1100263"/>
                </a:lnTo>
                <a:lnTo>
                  <a:pt x="1371158" y="1068034"/>
                </a:lnTo>
                <a:lnTo>
                  <a:pt x="1406706" y="1036282"/>
                </a:lnTo>
                <a:lnTo>
                  <a:pt x="1442532" y="1005008"/>
                </a:lnTo>
                <a:lnTo>
                  <a:pt x="1478632" y="974211"/>
                </a:lnTo>
                <a:lnTo>
                  <a:pt x="1515003" y="943893"/>
                </a:lnTo>
                <a:lnTo>
                  <a:pt x="1551639" y="914051"/>
                </a:lnTo>
                <a:lnTo>
                  <a:pt x="1588538" y="884688"/>
                </a:lnTo>
                <a:lnTo>
                  <a:pt x="1625694" y="855802"/>
                </a:lnTo>
                <a:lnTo>
                  <a:pt x="1663104" y="827395"/>
                </a:lnTo>
                <a:lnTo>
                  <a:pt x="1700762" y="799465"/>
                </a:lnTo>
                <a:lnTo>
                  <a:pt x="1738666" y="772014"/>
                </a:lnTo>
                <a:lnTo>
                  <a:pt x="1776810" y="745040"/>
                </a:lnTo>
                <a:lnTo>
                  <a:pt x="1815191" y="718545"/>
                </a:lnTo>
                <a:lnTo>
                  <a:pt x="1853804" y="692528"/>
                </a:lnTo>
                <a:lnTo>
                  <a:pt x="1892646" y="666990"/>
                </a:lnTo>
                <a:lnTo>
                  <a:pt x="1931711" y="641930"/>
                </a:lnTo>
                <a:lnTo>
                  <a:pt x="1970995" y="617348"/>
                </a:lnTo>
                <a:lnTo>
                  <a:pt x="2010495" y="593246"/>
                </a:lnTo>
                <a:lnTo>
                  <a:pt x="2050207" y="569621"/>
                </a:lnTo>
                <a:lnTo>
                  <a:pt x="2090125" y="546476"/>
                </a:lnTo>
                <a:lnTo>
                  <a:pt x="2130246" y="523810"/>
                </a:lnTo>
                <a:lnTo>
                  <a:pt x="2170565" y="501622"/>
                </a:lnTo>
                <a:lnTo>
                  <a:pt x="2211079" y="479913"/>
                </a:lnTo>
                <a:lnTo>
                  <a:pt x="2251783" y="458684"/>
                </a:lnTo>
                <a:lnTo>
                  <a:pt x="2292673" y="437933"/>
                </a:lnTo>
                <a:lnTo>
                  <a:pt x="2333744" y="417662"/>
                </a:lnTo>
                <a:lnTo>
                  <a:pt x="2374993" y="397870"/>
                </a:lnTo>
                <a:lnTo>
                  <a:pt x="2416415" y="378558"/>
                </a:lnTo>
                <a:lnTo>
                  <a:pt x="2458006" y="359725"/>
                </a:lnTo>
                <a:lnTo>
                  <a:pt x="2499761" y="341371"/>
                </a:lnTo>
                <a:lnTo>
                  <a:pt x="2541678" y="323497"/>
                </a:lnTo>
                <a:lnTo>
                  <a:pt x="2583750" y="306103"/>
                </a:lnTo>
                <a:lnTo>
                  <a:pt x="2625975" y="289188"/>
                </a:lnTo>
                <a:lnTo>
                  <a:pt x="2668347" y="272753"/>
                </a:lnTo>
                <a:lnTo>
                  <a:pt x="2710864" y="256799"/>
                </a:lnTo>
                <a:lnTo>
                  <a:pt x="2753519" y="241324"/>
                </a:lnTo>
                <a:lnTo>
                  <a:pt x="2796310" y="226329"/>
                </a:lnTo>
                <a:lnTo>
                  <a:pt x="2839232" y="211814"/>
                </a:lnTo>
                <a:lnTo>
                  <a:pt x="2882280" y="197779"/>
                </a:lnTo>
                <a:lnTo>
                  <a:pt x="2925451" y="184225"/>
                </a:lnTo>
                <a:lnTo>
                  <a:pt x="2968741" y="171151"/>
                </a:lnTo>
                <a:lnTo>
                  <a:pt x="3012144" y="158558"/>
                </a:lnTo>
                <a:lnTo>
                  <a:pt x="3055658" y="146445"/>
                </a:lnTo>
                <a:lnTo>
                  <a:pt x="3099277" y="134812"/>
                </a:lnTo>
                <a:lnTo>
                  <a:pt x="3142998" y="123660"/>
                </a:lnTo>
                <a:lnTo>
                  <a:pt x="3186815" y="112989"/>
                </a:lnTo>
                <a:lnTo>
                  <a:pt x="3230726" y="102799"/>
                </a:lnTo>
                <a:lnTo>
                  <a:pt x="3274726" y="93090"/>
                </a:lnTo>
                <a:lnTo>
                  <a:pt x="3318810" y="83861"/>
                </a:lnTo>
                <a:lnTo>
                  <a:pt x="3362974" y="75114"/>
                </a:lnTo>
                <a:lnTo>
                  <a:pt x="3407215" y="66847"/>
                </a:lnTo>
                <a:lnTo>
                  <a:pt x="3451528" y="59062"/>
                </a:lnTo>
                <a:lnTo>
                  <a:pt x="3495908" y="51758"/>
                </a:lnTo>
                <a:lnTo>
                  <a:pt x="3540351" y="44936"/>
                </a:lnTo>
                <a:lnTo>
                  <a:pt x="3584854" y="38594"/>
                </a:lnTo>
                <a:lnTo>
                  <a:pt x="3629412" y="32735"/>
                </a:lnTo>
                <a:lnTo>
                  <a:pt x="3674021" y="27356"/>
                </a:lnTo>
                <a:lnTo>
                  <a:pt x="3718676" y="22460"/>
                </a:lnTo>
                <a:lnTo>
                  <a:pt x="3763374" y="18045"/>
                </a:lnTo>
                <a:lnTo>
                  <a:pt x="3808110" y="14112"/>
                </a:lnTo>
                <a:lnTo>
                  <a:pt x="3852880" y="10660"/>
                </a:lnTo>
                <a:lnTo>
                  <a:pt x="3897679" y="7691"/>
                </a:lnTo>
                <a:lnTo>
                  <a:pt x="3942504" y="5204"/>
                </a:lnTo>
                <a:lnTo>
                  <a:pt x="3987350" y="3198"/>
                </a:lnTo>
                <a:lnTo>
                  <a:pt x="4032213" y="1675"/>
                </a:lnTo>
                <a:lnTo>
                  <a:pt x="4077089" y="634"/>
                </a:lnTo>
                <a:lnTo>
                  <a:pt x="4121974" y="76"/>
                </a:lnTo>
                <a:lnTo>
                  <a:pt x="4166863" y="0"/>
                </a:lnTo>
                <a:lnTo>
                  <a:pt x="4211752" y="406"/>
                </a:lnTo>
                <a:lnTo>
                  <a:pt x="4256637" y="1294"/>
                </a:lnTo>
                <a:lnTo>
                  <a:pt x="4301514" y="2666"/>
                </a:lnTo>
                <a:lnTo>
                  <a:pt x="4346378" y="4520"/>
                </a:lnTo>
                <a:lnTo>
                  <a:pt x="4391226" y="6857"/>
                </a:lnTo>
                <a:lnTo>
                  <a:pt x="4436052" y="9676"/>
                </a:lnTo>
                <a:lnTo>
                  <a:pt x="4480854" y="12979"/>
                </a:lnTo>
                <a:lnTo>
                  <a:pt x="4525626" y="16764"/>
                </a:lnTo>
                <a:lnTo>
                  <a:pt x="4570364" y="21033"/>
                </a:lnTo>
                <a:lnTo>
                  <a:pt x="4615065" y="25784"/>
                </a:lnTo>
                <a:lnTo>
                  <a:pt x="4659724" y="31019"/>
                </a:lnTo>
                <a:lnTo>
                  <a:pt x="4704336" y="36737"/>
                </a:lnTo>
                <a:lnTo>
                  <a:pt x="4748898" y="42939"/>
                </a:lnTo>
                <a:lnTo>
                  <a:pt x="4793405" y="49623"/>
                </a:lnTo>
                <a:lnTo>
                  <a:pt x="4837853" y="56792"/>
                </a:lnTo>
                <a:lnTo>
                  <a:pt x="4882238" y="64444"/>
                </a:lnTo>
                <a:lnTo>
                  <a:pt x="4926556" y="72579"/>
                </a:lnTo>
                <a:lnTo>
                  <a:pt x="4970802" y="81199"/>
                </a:lnTo>
                <a:lnTo>
                  <a:pt x="5014972" y="90302"/>
                </a:lnTo>
                <a:lnTo>
                  <a:pt x="5059062" y="99889"/>
                </a:lnTo>
                <a:lnTo>
                  <a:pt x="5103068" y="109960"/>
                </a:lnTo>
                <a:lnTo>
                  <a:pt x="5146986" y="120515"/>
                </a:lnTo>
                <a:lnTo>
                  <a:pt x="5190810" y="131554"/>
                </a:lnTo>
                <a:lnTo>
                  <a:pt x="5234538" y="143077"/>
                </a:lnTo>
                <a:lnTo>
                  <a:pt x="5278165" y="155085"/>
                </a:lnTo>
                <a:lnTo>
                  <a:pt x="5321686" y="167577"/>
                </a:lnTo>
                <a:lnTo>
                  <a:pt x="5365098" y="180553"/>
                </a:lnTo>
                <a:lnTo>
                  <a:pt x="5408396" y="194014"/>
                </a:lnTo>
                <a:lnTo>
                  <a:pt x="5451576" y="207959"/>
                </a:lnTo>
                <a:lnTo>
                  <a:pt x="5494634" y="222389"/>
                </a:lnTo>
                <a:lnTo>
                  <a:pt x="5537565" y="237303"/>
                </a:lnTo>
                <a:lnTo>
                  <a:pt x="5580366" y="252703"/>
                </a:lnTo>
                <a:lnTo>
                  <a:pt x="5623031" y="268587"/>
                </a:lnTo>
                <a:lnTo>
                  <a:pt x="5665558" y="284956"/>
                </a:lnTo>
                <a:lnTo>
                  <a:pt x="5707941" y="301810"/>
                </a:lnTo>
                <a:lnTo>
                  <a:pt x="5750177" y="319150"/>
                </a:lnTo>
                <a:lnTo>
                  <a:pt x="5792261" y="336974"/>
                </a:lnTo>
                <a:lnTo>
                  <a:pt x="5834189" y="355284"/>
                </a:lnTo>
                <a:lnTo>
                  <a:pt x="5875956" y="374079"/>
                </a:lnTo>
                <a:lnTo>
                  <a:pt x="5917559" y="393359"/>
                </a:lnTo>
                <a:lnTo>
                  <a:pt x="5958994" y="413125"/>
                </a:lnTo>
                <a:lnTo>
                  <a:pt x="6000256" y="433376"/>
                </a:lnTo>
                <a:lnTo>
                  <a:pt x="6041340" y="454113"/>
                </a:lnTo>
                <a:lnTo>
                  <a:pt x="6082243" y="475336"/>
                </a:lnTo>
                <a:lnTo>
                  <a:pt x="6122961" y="497044"/>
                </a:lnTo>
                <a:lnTo>
                  <a:pt x="6163489" y="519238"/>
                </a:lnTo>
                <a:lnTo>
                  <a:pt x="6203823" y="541918"/>
                </a:lnTo>
                <a:lnTo>
                  <a:pt x="6243959" y="565085"/>
                </a:lnTo>
                <a:lnTo>
                  <a:pt x="6283892" y="588737"/>
                </a:lnTo>
                <a:lnTo>
                  <a:pt x="6323619" y="612875"/>
                </a:lnTo>
                <a:lnTo>
                  <a:pt x="6363134" y="637500"/>
                </a:lnTo>
                <a:lnTo>
                  <a:pt x="6402435" y="662610"/>
                </a:lnTo>
                <a:lnTo>
                  <a:pt x="6441516" y="688207"/>
                </a:lnTo>
                <a:lnTo>
                  <a:pt x="6480374" y="714291"/>
                </a:lnTo>
                <a:lnTo>
                  <a:pt x="6519004" y="740861"/>
                </a:lnTo>
                <a:lnTo>
                  <a:pt x="6557402" y="767918"/>
                </a:lnTo>
                <a:lnTo>
                  <a:pt x="6595564" y="795461"/>
                </a:lnTo>
                <a:lnTo>
                  <a:pt x="6633486" y="823491"/>
                </a:lnTo>
                <a:lnTo>
                  <a:pt x="6671163" y="852008"/>
                </a:lnTo>
                <a:lnTo>
                  <a:pt x="6708591" y="881012"/>
                </a:lnTo>
                <a:lnTo>
                  <a:pt x="6745766" y="910502"/>
                </a:lnTo>
                <a:lnTo>
                  <a:pt x="6782683" y="940480"/>
                </a:lnTo>
                <a:lnTo>
                  <a:pt x="6819339" y="970945"/>
                </a:lnTo>
                <a:lnTo>
                  <a:pt x="6855730" y="1001897"/>
                </a:lnTo>
                <a:lnTo>
                  <a:pt x="6891850" y="1033336"/>
                </a:lnTo>
                <a:lnTo>
                  <a:pt x="6927696" y="1065263"/>
                </a:lnTo>
                <a:lnTo>
                  <a:pt x="6963264" y="1097677"/>
                </a:lnTo>
                <a:lnTo>
                  <a:pt x="6998550" y="1130579"/>
                </a:lnTo>
                <a:lnTo>
                  <a:pt x="7033548" y="1163968"/>
                </a:lnTo>
                <a:lnTo>
                  <a:pt x="7068163" y="1197754"/>
                </a:lnTo>
                <a:lnTo>
                  <a:pt x="7102300" y="1231844"/>
                </a:lnTo>
                <a:lnTo>
                  <a:pt x="7135961" y="1266234"/>
                </a:lnTo>
                <a:lnTo>
                  <a:pt x="7169144" y="1300919"/>
                </a:lnTo>
                <a:lnTo>
                  <a:pt x="7201850" y="1335896"/>
                </a:lnTo>
                <a:lnTo>
                  <a:pt x="7234079" y="1371160"/>
                </a:lnTo>
                <a:lnTo>
                  <a:pt x="7265830" y="1406707"/>
                </a:lnTo>
                <a:lnTo>
                  <a:pt x="7297104" y="1442532"/>
                </a:lnTo>
                <a:lnTo>
                  <a:pt x="7327900" y="1478632"/>
                </a:lnTo>
                <a:lnTo>
                  <a:pt x="7358219" y="1515003"/>
                </a:lnTo>
                <a:lnTo>
                  <a:pt x="7388060" y="1551639"/>
                </a:lnTo>
                <a:lnTo>
                  <a:pt x="7417423" y="1588538"/>
                </a:lnTo>
                <a:lnTo>
                  <a:pt x="7446309" y="1625693"/>
                </a:lnTo>
                <a:lnTo>
                  <a:pt x="7474716" y="1663103"/>
                </a:lnTo>
                <a:lnTo>
                  <a:pt x="7502646" y="1700761"/>
                </a:lnTo>
                <a:lnTo>
                  <a:pt x="7530097" y="1738665"/>
                </a:lnTo>
                <a:lnTo>
                  <a:pt x="7557070" y="1776809"/>
                </a:lnTo>
                <a:lnTo>
                  <a:pt x="7583565" y="1815189"/>
                </a:lnTo>
                <a:lnTo>
                  <a:pt x="7609582" y="1853802"/>
                </a:lnTo>
                <a:lnTo>
                  <a:pt x="7618223" y="1866945"/>
                </a:lnTo>
              </a:path>
            </a:pathLst>
          </a:custGeom>
          <a:ln w="14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666985" y="14996590"/>
            <a:ext cx="6531609" cy="5081270"/>
          </a:xfrm>
          <a:custGeom>
            <a:avLst/>
            <a:gdLst/>
            <a:ahLst/>
            <a:cxnLst/>
            <a:rect l="l" t="t" r="r" b="b"/>
            <a:pathLst>
              <a:path w="6531609" h="5081269">
                <a:moveTo>
                  <a:pt x="550002" y="5080724"/>
                </a:moveTo>
                <a:lnTo>
                  <a:pt x="519057" y="5033743"/>
                </a:lnTo>
                <a:lnTo>
                  <a:pt x="494261" y="4994685"/>
                </a:lnTo>
                <a:lnTo>
                  <a:pt x="470070" y="4955352"/>
                </a:lnTo>
                <a:lnTo>
                  <a:pt x="446484" y="4915751"/>
                </a:lnTo>
                <a:lnTo>
                  <a:pt x="423504" y="4875888"/>
                </a:lnTo>
                <a:lnTo>
                  <a:pt x="401129" y="4835772"/>
                </a:lnTo>
                <a:lnTo>
                  <a:pt x="379361" y="4795407"/>
                </a:lnTo>
                <a:lnTo>
                  <a:pt x="358198" y="4754802"/>
                </a:lnTo>
                <a:lnTo>
                  <a:pt x="337641" y="4713962"/>
                </a:lnTo>
                <a:lnTo>
                  <a:pt x="317690" y="4672895"/>
                </a:lnTo>
                <a:lnTo>
                  <a:pt x="298345" y="4631608"/>
                </a:lnTo>
                <a:lnTo>
                  <a:pt x="279607" y="4590106"/>
                </a:lnTo>
                <a:lnTo>
                  <a:pt x="261475" y="4548397"/>
                </a:lnTo>
                <a:lnTo>
                  <a:pt x="243950" y="4506488"/>
                </a:lnTo>
                <a:lnTo>
                  <a:pt x="227031" y="4464386"/>
                </a:lnTo>
                <a:lnTo>
                  <a:pt x="210719" y="4422097"/>
                </a:lnTo>
                <a:lnTo>
                  <a:pt x="195015" y="4379627"/>
                </a:lnTo>
                <a:lnTo>
                  <a:pt x="179917" y="4336985"/>
                </a:lnTo>
                <a:lnTo>
                  <a:pt x="165426" y="4294175"/>
                </a:lnTo>
                <a:lnTo>
                  <a:pt x="151543" y="4251207"/>
                </a:lnTo>
                <a:lnTo>
                  <a:pt x="138267" y="4208085"/>
                </a:lnTo>
                <a:lnTo>
                  <a:pt x="125599" y="4164817"/>
                </a:lnTo>
                <a:lnTo>
                  <a:pt x="113538" y="4121409"/>
                </a:lnTo>
                <a:lnTo>
                  <a:pt x="102085" y="4077869"/>
                </a:lnTo>
                <a:lnTo>
                  <a:pt x="91240" y="4034203"/>
                </a:lnTo>
                <a:lnTo>
                  <a:pt x="81003" y="3990418"/>
                </a:lnTo>
                <a:lnTo>
                  <a:pt x="71374" y="3946520"/>
                </a:lnTo>
                <a:lnTo>
                  <a:pt x="62354" y="3902517"/>
                </a:lnTo>
                <a:lnTo>
                  <a:pt x="53942" y="3858415"/>
                </a:lnTo>
                <a:lnTo>
                  <a:pt x="46138" y="3814221"/>
                </a:lnTo>
                <a:lnTo>
                  <a:pt x="38943" y="3769941"/>
                </a:lnTo>
                <a:lnTo>
                  <a:pt x="32356" y="3725583"/>
                </a:lnTo>
                <a:lnTo>
                  <a:pt x="26379" y="3681154"/>
                </a:lnTo>
                <a:lnTo>
                  <a:pt x="21010" y="3636659"/>
                </a:lnTo>
                <a:lnTo>
                  <a:pt x="16251" y="3592106"/>
                </a:lnTo>
                <a:lnTo>
                  <a:pt x="12101" y="3547502"/>
                </a:lnTo>
                <a:lnTo>
                  <a:pt x="8560" y="3502853"/>
                </a:lnTo>
                <a:lnTo>
                  <a:pt x="5628" y="3458165"/>
                </a:lnTo>
                <a:lnTo>
                  <a:pt x="3306" y="3413447"/>
                </a:lnTo>
                <a:lnTo>
                  <a:pt x="1594" y="3368705"/>
                </a:lnTo>
                <a:lnTo>
                  <a:pt x="492" y="3323944"/>
                </a:lnTo>
                <a:lnTo>
                  <a:pt x="0" y="3279173"/>
                </a:lnTo>
                <a:lnTo>
                  <a:pt x="117" y="3234398"/>
                </a:lnTo>
                <a:lnTo>
                  <a:pt x="845" y="3189626"/>
                </a:lnTo>
                <a:lnTo>
                  <a:pt x="2183" y="3144862"/>
                </a:lnTo>
                <a:lnTo>
                  <a:pt x="4132" y="3100115"/>
                </a:lnTo>
                <a:lnTo>
                  <a:pt x="6691" y="3055392"/>
                </a:lnTo>
                <a:lnTo>
                  <a:pt x="9860" y="3010697"/>
                </a:lnTo>
                <a:lnTo>
                  <a:pt x="13641" y="2966040"/>
                </a:lnTo>
                <a:lnTo>
                  <a:pt x="18032" y="2921425"/>
                </a:lnTo>
                <a:lnTo>
                  <a:pt x="23035" y="2876861"/>
                </a:lnTo>
                <a:lnTo>
                  <a:pt x="28648" y="2832353"/>
                </a:lnTo>
                <a:lnTo>
                  <a:pt x="34873" y="2787909"/>
                </a:lnTo>
                <a:lnTo>
                  <a:pt x="41709" y="2743535"/>
                </a:lnTo>
                <a:lnTo>
                  <a:pt x="49157" y="2699239"/>
                </a:lnTo>
                <a:lnTo>
                  <a:pt x="57216" y="2655026"/>
                </a:lnTo>
                <a:lnTo>
                  <a:pt x="65887" y="2610904"/>
                </a:lnTo>
                <a:lnTo>
                  <a:pt x="75170" y="2566879"/>
                </a:lnTo>
                <a:lnTo>
                  <a:pt x="85064" y="2522959"/>
                </a:lnTo>
                <a:lnTo>
                  <a:pt x="95571" y="2479149"/>
                </a:lnTo>
                <a:lnTo>
                  <a:pt x="106690" y="2435457"/>
                </a:lnTo>
                <a:lnTo>
                  <a:pt x="118422" y="2391890"/>
                </a:lnTo>
                <a:lnTo>
                  <a:pt x="130766" y="2348454"/>
                </a:lnTo>
                <a:lnTo>
                  <a:pt x="143722" y="2305156"/>
                </a:lnTo>
                <a:lnTo>
                  <a:pt x="157291" y="2262002"/>
                </a:lnTo>
                <a:lnTo>
                  <a:pt x="171473" y="2219000"/>
                </a:lnTo>
                <a:lnTo>
                  <a:pt x="186268" y="2176157"/>
                </a:lnTo>
                <a:lnTo>
                  <a:pt x="201676" y="2133478"/>
                </a:lnTo>
                <a:lnTo>
                  <a:pt x="217697" y="2090972"/>
                </a:lnTo>
                <a:lnTo>
                  <a:pt x="234331" y="2048644"/>
                </a:lnTo>
                <a:lnTo>
                  <a:pt x="251579" y="2006501"/>
                </a:lnTo>
                <a:lnTo>
                  <a:pt x="269440" y="1964550"/>
                </a:lnTo>
                <a:lnTo>
                  <a:pt x="287915" y="1922799"/>
                </a:lnTo>
                <a:lnTo>
                  <a:pt x="307004" y="1881253"/>
                </a:lnTo>
                <a:lnTo>
                  <a:pt x="326707" y="1839919"/>
                </a:lnTo>
                <a:lnTo>
                  <a:pt x="347023" y="1798805"/>
                </a:lnTo>
                <a:lnTo>
                  <a:pt x="367954" y="1757917"/>
                </a:lnTo>
                <a:lnTo>
                  <a:pt x="389499" y="1717261"/>
                </a:lnTo>
                <a:lnTo>
                  <a:pt x="411658" y="1676845"/>
                </a:lnTo>
                <a:lnTo>
                  <a:pt x="434432" y="1636675"/>
                </a:lnTo>
                <a:lnTo>
                  <a:pt x="457821" y="1596758"/>
                </a:lnTo>
                <a:lnTo>
                  <a:pt x="481824" y="1557101"/>
                </a:lnTo>
                <a:lnTo>
                  <a:pt x="506442" y="1517711"/>
                </a:lnTo>
                <a:lnTo>
                  <a:pt x="531675" y="1478594"/>
                </a:lnTo>
                <a:lnTo>
                  <a:pt x="557523" y="1439757"/>
                </a:lnTo>
                <a:lnTo>
                  <a:pt x="583986" y="1401207"/>
                </a:lnTo>
                <a:lnTo>
                  <a:pt x="611065" y="1362950"/>
                </a:lnTo>
                <a:lnTo>
                  <a:pt x="638759" y="1324994"/>
                </a:lnTo>
                <a:lnTo>
                  <a:pt x="667068" y="1287346"/>
                </a:lnTo>
                <a:lnTo>
                  <a:pt x="695994" y="1250011"/>
                </a:lnTo>
                <a:lnTo>
                  <a:pt x="725535" y="1212996"/>
                </a:lnTo>
                <a:lnTo>
                  <a:pt x="755692" y="1176310"/>
                </a:lnTo>
                <a:lnTo>
                  <a:pt x="786465" y="1139957"/>
                </a:lnTo>
                <a:lnTo>
                  <a:pt x="817854" y="1103946"/>
                </a:lnTo>
                <a:lnTo>
                  <a:pt x="849859" y="1068282"/>
                </a:lnTo>
                <a:lnTo>
                  <a:pt x="882481" y="1032973"/>
                </a:lnTo>
                <a:lnTo>
                  <a:pt x="915720" y="998025"/>
                </a:lnTo>
                <a:lnTo>
                  <a:pt x="949461" y="963562"/>
                </a:lnTo>
                <a:lnTo>
                  <a:pt x="983585" y="929702"/>
                </a:lnTo>
                <a:lnTo>
                  <a:pt x="1018085" y="896446"/>
                </a:lnTo>
                <a:lnTo>
                  <a:pt x="1052955" y="863793"/>
                </a:lnTo>
                <a:lnTo>
                  <a:pt x="1088188" y="831744"/>
                </a:lnTo>
                <a:lnTo>
                  <a:pt x="1123777" y="800299"/>
                </a:lnTo>
                <a:lnTo>
                  <a:pt x="1159715" y="769457"/>
                </a:lnTo>
                <a:lnTo>
                  <a:pt x="1195995" y="739219"/>
                </a:lnTo>
                <a:lnTo>
                  <a:pt x="1232611" y="709586"/>
                </a:lnTo>
                <a:lnTo>
                  <a:pt x="1269556" y="680557"/>
                </a:lnTo>
                <a:lnTo>
                  <a:pt x="1306823" y="652132"/>
                </a:lnTo>
                <a:lnTo>
                  <a:pt x="1344406" y="624312"/>
                </a:lnTo>
                <a:lnTo>
                  <a:pt x="1382297" y="597096"/>
                </a:lnTo>
                <a:lnTo>
                  <a:pt x="1420490" y="570485"/>
                </a:lnTo>
                <a:lnTo>
                  <a:pt x="1458978" y="544479"/>
                </a:lnTo>
                <a:lnTo>
                  <a:pt x="1497754" y="519078"/>
                </a:lnTo>
                <a:lnTo>
                  <a:pt x="1536812" y="494281"/>
                </a:lnTo>
                <a:lnTo>
                  <a:pt x="1576144" y="470090"/>
                </a:lnTo>
                <a:lnTo>
                  <a:pt x="1615745" y="446505"/>
                </a:lnTo>
                <a:lnTo>
                  <a:pt x="1655607" y="423525"/>
                </a:lnTo>
                <a:lnTo>
                  <a:pt x="1695723" y="401150"/>
                </a:lnTo>
                <a:lnTo>
                  <a:pt x="1736087" y="379381"/>
                </a:lnTo>
                <a:lnTo>
                  <a:pt x="1776692" y="358218"/>
                </a:lnTo>
                <a:lnTo>
                  <a:pt x="1817531" y="337661"/>
                </a:lnTo>
                <a:lnTo>
                  <a:pt x="1858598" y="317710"/>
                </a:lnTo>
                <a:lnTo>
                  <a:pt x="1899885" y="298365"/>
                </a:lnTo>
                <a:lnTo>
                  <a:pt x="1941386" y="279627"/>
                </a:lnTo>
                <a:lnTo>
                  <a:pt x="1983095" y="261495"/>
                </a:lnTo>
                <a:lnTo>
                  <a:pt x="2025003" y="243969"/>
                </a:lnTo>
                <a:lnTo>
                  <a:pt x="2067106" y="227050"/>
                </a:lnTo>
                <a:lnTo>
                  <a:pt x="2109394" y="210738"/>
                </a:lnTo>
                <a:lnTo>
                  <a:pt x="2151864" y="195033"/>
                </a:lnTo>
                <a:lnTo>
                  <a:pt x="2194506" y="179935"/>
                </a:lnTo>
                <a:lnTo>
                  <a:pt x="2237315" y="165443"/>
                </a:lnTo>
                <a:lnTo>
                  <a:pt x="2280283" y="151560"/>
                </a:lnTo>
                <a:lnTo>
                  <a:pt x="2323405" y="138283"/>
                </a:lnTo>
                <a:lnTo>
                  <a:pt x="2366673" y="125614"/>
                </a:lnTo>
                <a:lnTo>
                  <a:pt x="2410080" y="113553"/>
                </a:lnTo>
                <a:lnTo>
                  <a:pt x="2453620" y="102100"/>
                </a:lnTo>
                <a:lnTo>
                  <a:pt x="2497286" y="91254"/>
                </a:lnTo>
                <a:lnTo>
                  <a:pt x="2541070" y="81016"/>
                </a:lnTo>
                <a:lnTo>
                  <a:pt x="2584968" y="71387"/>
                </a:lnTo>
                <a:lnTo>
                  <a:pt x="2628971" y="62365"/>
                </a:lnTo>
                <a:lnTo>
                  <a:pt x="2673073" y="53952"/>
                </a:lnTo>
                <a:lnTo>
                  <a:pt x="2717266" y="46148"/>
                </a:lnTo>
                <a:lnTo>
                  <a:pt x="2761546" y="38952"/>
                </a:lnTo>
                <a:lnTo>
                  <a:pt x="2805903" y="32365"/>
                </a:lnTo>
                <a:lnTo>
                  <a:pt x="2850333" y="26387"/>
                </a:lnTo>
                <a:lnTo>
                  <a:pt x="2894827" y="21017"/>
                </a:lnTo>
                <a:lnTo>
                  <a:pt x="2939380" y="16257"/>
                </a:lnTo>
                <a:lnTo>
                  <a:pt x="2983984" y="12106"/>
                </a:lnTo>
                <a:lnTo>
                  <a:pt x="3028633" y="8564"/>
                </a:lnTo>
                <a:lnTo>
                  <a:pt x="3073320" y="5632"/>
                </a:lnTo>
                <a:lnTo>
                  <a:pt x="3118038" y="3309"/>
                </a:lnTo>
                <a:lnTo>
                  <a:pt x="3162781" y="1596"/>
                </a:lnTo>
                <a:lnTo>
                  <a:pt x="3207541" y="493"/>
                </a:lnTo>
                <a:lnTo>
                  <a:pt x="3252312" y="0"/>
                </a:lnTo>
                <a:lnTo>
                  <a:pt x="3297087" y="116"/>
                </a:lnTo>
                <a:lnTo>
                  <a:pt x="3341860" y="843"/>
                </a:lnTo>
                <a:lnTo>
                  <a:pt x="3386623" y="2180"/>
                </a:lnTo>
                <a:lnTo>
                  <a:pt x="3431370" y="4128"/>
                </a:lnTo>
                <a:lnTo>
                  <a:pt x="3476094" y="6686"/>
                </a:lnTo>
                <a:lnTo>
                  <a:pt x="3520788" y="9855"/>
                </a:lnTo>
                <a:lnTo>
                  <a:pt x="3565446" y="13635"/>
                </a:lnTo>
                <a:lnTo>
                  <a:pt x="3610060" y="18025"/>
                </a:lnTo>
                <a:lnTo>
                  <a:pt x="3654625" y="23027"/>
                </a:lnTo>
                <a:lnTo>
                  <a:pt x="3699132" y="28639"/>
                </a:lnTo>
                <a:lnTo>
                  <a:pt x="3743577" y="34863"/>
                </a:lnTo>
                <a:lnTo>
                  <a:pt x="3787950" y="41698"/>
                </a:lnTo>
                <a:lnTo>
                  <a:pt x="3832247" y="49145"/>
                </a:lnTo>
                <a:lnTo>
                  <a:pt x="3876460" y="57204"/>
                </a:lnTo>
                <a:lnTo>
                  <a:pt x="3920582" y="65874"/>
                </a:lnTo>
                <a:lnTo>
                  <a:pt x="3964607" y="75156"/>
                </a:lnTo>
                <a:lnTo>
                  <a:pt x="4008528" y="85050"/>
                </a:lnTo>
                <a:lnTo>
                  <a:pt x="4052338" y="95556"/>
                </a:lnTo>
                <a:lnTo>
                  <a:pt x="4096030" y="106674"/>
                </a:lnTo>
                <a:lnTo>
                  <a:pt x="4139597" y="118405"/>
                </a:lnTo>
                <a:lnTo>
                  <a:pt x="4183034" y="130748"/>
                </a:lnTo>
                <a:lnTo>
                  <a:pt x="4226332" y="143704"/>
                </a:lnTo>
                <a:lnTo>
                  <a:pt x="4269486" y="157272"/>
                </a:lnTo>
                <a:lnTo>
                  <a:pt x="4312488" y="171454"/>
                </a:lnTo>
                <a:lnTo>
                  <a:pt x="4355332" y="186248"/>
                </a:lnTo>
                <a:lnTo>
                  <a:pt x="4398011" y="201655"/>
                </a:lnTo>
                <a:lnTo>
                  <a:pt x="4440518" y="217676"/>
                </a:lnTo>
                <a:lnTo>
                  <a:pt x="4482847" y="234310"/>
                </a:lnTo>
                <a:lnTo>
                  <a:pt x="4524990" y="251557"/>
                </a:lnTo>
                <a:lnTo>
                  <a:pt x="4566941" y="269418"/>
                </a:lnTo>
                <a:lnTo>
                  <a:pt x="4608693" y="287892"/>
                </a:lnTo>
                <a:lnTo>
                  <a:pt x="4650239" y="306981"/>
                </a:lnTo>
                <a:lnTo>
                  <a:pt x="4691573" y="326683"/>
                </a:lnTo>
                <a:lnTo>
                  <a:pt x="4732688" y="346999"/>
                </a:lnTo>
                <a:lnTo>
                  <a:pt x="4773577" y="367930"/>
                </a:lnTo>
                <a:lnTo>
                  <a:pt x="4814233" y="389474"/>
                </a:lnTo>
                <a:lnTo>
                  <a:pt x="4854650" y="411633"/>
                </a:lnTo>
                <a:lnTo>
                  <a:pt x="4894820" y="434407"/>
                </a:lnTo>
                <a:lnTo>
                  <a:pt x="4934738" y="457795"/>
                </a:lnTo>
                <a:lnTo>
                  <a:pt x="4974395" y="481799"/>
                </a:lnTo>
                <a:lnTo>
                  <a:pt x="5013787" y="506417"/>
                </a:lnTo>
                <a:lnTo>
                  <a:pt x="5052904" y="531650"/>
                </a:lnTo>
                <a:lnTo>
                  <a:pt x="5091742" y="557498"/>
                </a:lnTo>
                <a:lnTo>
                  <a:pt x="5130293" y="583961"/>
                </a:lnTo>
                <a:lnTo>
                  <a:pt x="5168550" y="611040"/>
                </a:lnTo>
                <a:lnTo>
                  <a:pt x="5206507" y="638734"/>
                </a:lnTo>
                <a:lnTo>
                  <a:pt x="5244157" y="667044"/>
                </a:lnTo>
                <a:lnTo>
                  <a:pt x="5281492" y="695970"/>
                </a:lnTo>
                <a:lnTo>
                  <a:pt x="5318508" y="725511"/>
                </a:lnTo>
                <a:lnTo>
                  <a:pt x="5355195" y="755669"/>
                </a:lnTo>
                <a:lnTo>
                  <a:pt x="5391549" y="786442"/>
                </a:lnTo>
                <a:lnTo>
                  <a:pt x="5427561" y="817832"/>
                </a:lnTo>
                <a:lnTo>
                  <a:pt x="5463226" y="849838"/>
                </a:lnTo>
                <a:lnTo>
                  <a:pt x="5498536" y="882461"/>
                </a:lnTo>
                <a:lnTo>
                  <a:pt x="5533485" y="915700"/>
                </a:lnTo>
                <a:lnTo>
                  <a:pt x="5567948" y="949441"/>
                </a:lnTo>
                <a:lnTo>
                  <a:pt x="5601808" y="983565"/>
                </a:lnTo>
                <a:lnTo>
                  <a:pt x="5635065" y="1018066"/>
                </a:lnTo>
                <a:lnTo>
                  <a:pt x="5667718" y="1052936"/>
                </a:lnTo>
                <a:lnTo>
                  <a:pt x="5699767" y="1088169"/>
                </a:lnTo>
                <a:lnTo>
                  <a:pt x="5731213" y="1123758"/>
                </a:lnTo>
                <a:lnTo>
                  <a:pt x="5762054" y="1159696"/>
                </a:lnTo>
                <a:lnTo>
                  <a:pt x="5792292" y="1195977"/>
                </a:lnTo>
                <a:lnTo>
                  <a:pt x="5821925" y="1232593"/>
                </a:lnTo>
                <a:lnTo>
                  <a:pt x="5850955" y="1269539"/>
                </a:lnTo>
                <a:lnTo>
                  <a:pt x="5879380" y="1306806"/>
                </a:lnTo>
                <a:lnTo>
                  <a:pt x="5907200" y="1344389"/>
                </a:lnTo>
                <a:lnTo>
                  <a:pt x="5934416" y="1382280"/>
                </a:lnTo>
                <a:lnTo>
                  <a:pt x="5961026" y="1420474"/>
                </a:lnTo>
                <a:lnTo>
                  <a:pt x="5987033" y="1458962"/>
                </a:lnTo>
                <a:lnTo>
                  <a:pt x="6012434" y="1497739"/>
                </a:lnTo>
                <a:lnTo>
                  <a:pt x="6037230" y="1536797"/>
                </a:lnTo>
                <a:lnTo>
                  <a:pt x="6061420" y="1576130"/>
                </a:lnTo>
                <a:lnTo>
                  <a:pt x="6085006" y="1615732"/>
                </a:lnTo>
                <a:lnTo>
                  <a:pt x="6107986" y="1655594"/>
                </a:lnTo>
                <a:lnTo>
                  <a:pt x="6130360" y="1695711"/>
                </a:lnTo>
                <a:lnTo>
                  <a:pt x="6152128" y="1736075"/>
                </a:lnTo>
                <a:lnTo>
                  <a:pt x="6173291" y="1776681"/>
                </a:lnTo>
                <a:lnTo>
                  <a:pt x="6193848" y="1817521"/>
                </a:lnTo>
                <a:lnTo>
                  <a:pt x="6213799" y="1858588"/>
                </a:lnTo>
                <a:lnTo>
                  <a:pt x="6233143" y="1899876"/>
                </a:lnTo>
                <a:lnTo>
                  <a:pt x="6251881" y="1941377"/>
                </a:lnTo>
                <a:lnTo>
                  <a:pt x="6270013" y="1983086"/>
                </a:lnTo>
                <a:lnTo>
                  <a:pt x="6287538" y="2024995"/>
                </a:lnTo>
                <a:lnTo>
                  <a:pt x="6304457" y="2067098"/>
                </a:lnTo>
                <a:lnTo>
                  <a:pt x="6320769" y="2109388"/>
                </a:lnTo>
                <a:lnTo>
                  <a:pt x="6336474" y="2151857"/>
                </a:lnTo>
                <a:lnTo>
                  <a:pt x="6351571" y="2194500"/>
                </a:lnTo>
                <a:lnTo>
                  <a:pt x="6366062" y="2237309"/>
                </a:lnTo>
                <a:lnTo>
                  <a:pt x="6379945" y="2280279"/>
                </a:lnTo>
                <a:lnTo>
                  <a:pt x="6393221" y="2323401"/>
                </a:lnTo>
                <a:lnTo>
                  <a:pt x="6405890" y="2366669"/>
                </a:lnTo>
                <a:lnTo>
                  <a:pt x="6417951" y="2410077"/>
                </a:lnTo>
                <a:lnTo>
                  <a:pt x="6429404" y="2453617"/>
                </a:lnTo>
                <a:lnTo>
                  <a:pt x="6440249" y="2497284"/>
                </a:lnTo>
                <a:lnTo>
                  <a:pt x="6450486" y="2541069"/>
                </a:lnTo>
                <a:lnTo>
                  <a:pt x="6460115" y="2584967"/>
                </a:lnTo>
                <a:lnTo>
                  <a:pt x="6469136" y="2628971"/>
                </a:lnTo>
                <a:lnTo>
                  <a:pt x="6477548" y="2673073"/>
                </a:lnTo>
                <a:lnTo>
                  <a:pt x="6485352" y="2717267"/>
                </a:lnTo>
                <a:lnTo>
                  <a:pt x="6492547" y="2761547"/>
                </a:lnTo>
                <a:lnTo>
                  <a:pt x="6499134" y="2805905"/>
                </a:lnTo>
                <a:lnTo>
                  <a:pt x="6505112" y="2850335"/>
                </a:lnTo>
                <a:lnTo>
                  <a:pt x="6510481" y="2894830"/>
                </a:lnTo>
                <a:lnTo>
                  <a:pt x="6515240" y="2939384"/>
                </a:lnTo>
                <a:lnTo>
                  <a:pt x="6519391" y="2983988"/>
                </a:lnTo>
                <a:lnTo>
                  <a:pt x="6522932" y="3028638"/>
                </a:lnTo>
                <a:lnTo>
                  <a:pt x="6525864" y="3073325"/>
                </a:lnTo>
                <a:lnTo>
                  <a:pt x="6528186" y="3118044"/>
                </a:lnTo>
                <a:lnTo>
                  <a:pt x="6529899" y="3162786"/>
                </a:lnTo>
                <a:lnTo>
                  <a:pt x="6531001" y="3207547"/>
                </a:lnTo>
                <a:lnTo>
                  <a:pt x="6531494" y="3252318"/>
                </a:lnTo>
                <a:lnTo>
                  <a:pt x="6531377" y="3297094"/>
                </a:lnTo>
                <a:lnTo>
                  <a:pt x="6530649" y="3341867"/>
                </a:lnTo>
                <a:lnTo>
                  <a:pt x="6529312" y="3386630"/>
                </a:lnTo>
                <a:lnTo>
                  <a:pt x="6527363" y="3431377"/>
                </a:lnTo>
                <a:lnTo>
                  <a:pt x="6524805" y="3476102"/>
                </a:lnTo>
                <a:lnTo>
                  <a:pt x="6521635" y="3520796"/>
                </a:lnTo>
                <a:lnTo>
                  <a:pt x="6517855" y="3565454"/>
                </a:lnTo>
                <a:lnTo>
                  <a:pt x="6513464" y="3610069"/>
                </a:lnTo>
                <a:lnTo>
                  <a:pt x="6508462" y="3654634"/>
                </a:lnTo>
                <a:lnTo>
                  <a:pt x="6502849" y="3699141"/>
                </a:lnTo>
                <a:lnTo>
                  <a:pt x="6496625" y="3743586"/>
                </a:lnTo>
                <a:lnTo>
                  <a:pt x="6489789" y="3787960"/>
                </a:lnTo>
                <a:lnTo>
                  <a:pt x="6482342" y="3832256"/>
                </a:lnTo>
                <a:lnTo>
                  <a:pt x="6474283" y="3876469"/>
                </a:lnTo>
                <a:lnTo>
                  <a:pt x="6465613" y="3920592"/>
                </a:lnTo>
                <a:lnTo>
                  <a:pt x="6456330" y="3964617"/>
                </a:lnTo>
                <a:lnTo>
                  <a:pt x="6446436" y="4008537"/>
                </a:lnTo>
                <a:lnTo>
                  <a:pt x="6435929" y="4052347"/>
                </a:lnTo>
                <a:lnTo>
                  <a:pt x="6424811" y="4096039"/>
                </a:lnTo>
                <a:lnTo>
                  <a:pt x="6413079" y="4139607"/>
                </a:lnTo>
                <a:lnTo>
                  <a:pt x="6400736" y="4183043"/>
                </a:lnTo>
                <a:lnTo>
                  <a:pt x="6387780" y="4226341"/>
                </a:lnTo>
                <a:lnTo>
                  <a:pt x="6374211" y="4269495"/>
                </a:lnTo>
                <a:lnTo>
                  <a:pt x="6360030" y="4312497"/>
                </a:lnTo>
                <a:lnTo>
                  <a:pt x="6345235" y="4355340"/>
                </a:lnTo>
                <a:lnTo>
                  <a:pt x="6329827" y="4398019"/>
                </a:lnTo>
                <a:lnTo>
                  <a:pt x="6313807" y="4440526"/>
                </a:lnTo>
                <a:lnTo>
                  <a:pt x="6297173" y="4482854"/>
                </a:lnTo>
                <a:lnTo>
                  <a:pt x="6279925" y="4524996"/>
                </a:lnTo>
                <a:lnTo>
                  <a:pt x="6262064" y="4566947"/>
                </a:lnTo>
                <a:lnTo>
                  <a:pt x="6243590" y="4608699"/>
                </a:lnTo>
                <a:lnTo>
                  <a:pt x="6224501" y="4650244"/>
                </a:lnTo>
                <a:lnTo>
                  <a:pt x="6204799" y="4691578"/>
                </a:lnTo>
                <a:lnTo>
                  <a:pt x="6184482" y="4732692"/>
                </a:lnTo>
                <a:lnTo>
                  <a:pt x="6163552" y="4773580"/>
                </a:lnTo>
                <a:lnTo>
                  <a:pt x="6142007" y="4814236"/>
                </a:lnTo>
                <a:lnTo>
                  <a:pt x="6119848" y="4854652"/>
                </a:lnTo>
                <a:lnTo>
                  <a:pt x="6097074" y="4894821"/>
                </a:lnTo>
                <a:lnTo>
                  <a:pt x="6073686" y="4934738"/>
                </a:lnTo>
                <a:lnTo>
                  <a:pt x="6049683" y="4974395"/>
                </a:lnTo>
                <a:lnTo>
                  <a:pt x="6025065" y="5013785"/>
                </a:lnTo>
                <a:lnTo>
                  <a:pt x="5999832" y="5052902"/>
                </a:lnTo>
                <a:lnTo>
                  <a:pt x="5981315" y="5080724"/>
                </a:lnTo>
              </a:path>
            </a:pathLst>
          </a:custGeom>
          <a:ln w="1770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1983299" y="14490152"/>
            <a:ext cx="2416810" cy="1951989"/>
          </a:xfrm>
          <a:custGeom>
            <a:avLst/>
            <a:gdLst/>
            <a:ahLst/>
            <a:cxnLst/>
            <a:rect l="l" t="t" r="r" b="b"/>
            <a:pathLst>
              <a:path w="2416809" h="1951990">
                <a:moveTo>
                  <a:pt x="0" y="199885"/>
                </a:moveTo>
                <a:lnTo>
                  <a:pt x="0" y="0"/>
                </a:lnTo>
                <a:lnTo>
                  <a:pt x="46654" y="13262"/>
                </a:lnTo>
                <a:lnTo>
                  <a:pt x="93175" y="27113"/>
                </a:lnTo>
                <a:lnTo>
                  <a:pt x="139558" y="41554"/>
                </a:lnTo>
                <a:lnTo>
                  <a:pt x="185797" y="56585"/>
                </a:lnTo>
                <a:lnTo>
                  <a:pt x="231886" y="72205"/>
                </a:lnTo>
                <a:lnTo>
                  <a:pt x="277819" y="88416"/>
                </a:lnTo>
                <a:lnTo>
                  <a:pt x="323591" y="105216"/>
                </a:lnTo>
                <a:lnTo>
                  <a:pt x="369194" y="122607"/>
                </a:lnTo>
                <a:lnTo>
                  <a:pt x="414625" y="140587"/>
                </a:lnTo>
                <a:lnTo>
                  <a:pt x="459876" y="159158"/>
                </a:lnTo>
                <a:lnTo>
                  <a:pt x="504942" y="178320"/>
                </a:lnTo>
                <a:lnTo>
                  <a:pt x="549818" y="198072"/>
                </a:lnTo>
                <a:lnTo>
                  <a:pt x="594496" y="218414"/>
                </a:lnTo>
                <a:lnTo>
                  <a:pt x="638973" y="239347"/>
                </a:lnTo>
                <a:lnTo>
                  <a:pt x="683240" y="260871"/>
                </a:lnTo>
                <a:lnTo>
                  <a:pt x="727294" y="282986"/>
                </a:lnTo>
                <a:lnTo>
                  <a:pt x="771128" y="305692"/>
                </a:lnTo>
                <a:lnTo>
                  <a:pt x="814735" y="328990"/>
                </a:lnTo>
                <a:lnTo>
                  <a:pt x="858111" y="352878"/>
                </a:lnTo>
                <a:lnTo>
                  <a:pt x="901250" y="377358"/>
                </a:lnTo>
                <a:lnTo>
                  <a:pt x="944145" y="402429"/>
                </a:lnTo>
                <a:lnTo>
                  <a:pt x="986791" y="428092"/>
                </a:lnTo>
                <a:lnTo>
                  <a:pt x="1029182" y="454347"/>
                </a:lnTo>
                <a:lnTo>
                  <a:pt x="1071312" y="481193"/>
                </a:lnTo>
                <a:lnTo>
                  <a:pt x="1113176" y="508632"/>
                </a:lnTo>
                <a:lnTo>
                  <a:pt x="1154767" y="536662"/>
                </a:lnTo>
                <a:lnTo>
                  <a:pt x="1196079" y="565284"/>
                </a:lnTo>
                <a:lnTo>
                  <a:pt x="1237108" y="594499"/>
                </a:lnTo>
                <a:lnTo>
                  <a:pt x="1277846" y="624306"/>
                </a:lnTo>
                <a:lnTo>
                  <a:pt x="1318289" y="654705"/>
                </a:lnTo>
                <a:lnTo>
                  <a:pt x="1358430" y="685697"/>
                </a:lnTo>
                <a:lnTo>
                  <a:pt x="1398263" y="717282"/>
                </a:lnTo>
                <a:lnTo>
                  <a:pt x="1437783" y="749459"/>
                </a:lnTo>
                <a:lnTo>
                  <a:pt x="1476984" y="782229"/>
                </a:lnTo>
                <a:lnTo>
                  <a:pt x="1515860" y="815593"/>
                </a:lnTo>
                <a:lnTo>
                  <a:pt x="1554405" y="849549"/>
                </a:lnTo>
                <a:lnTo>
                  <a:pt x="1592614" y="884098"/>
                </a:lnTo>
                <a:lnTo>
                  <a:pt x="1630480" y="919241"/>
                </a:lnTo>
                <a:lnTo>
                  <a:pt x="1667997" y="954977"/>
                </a:lnTo>
                <a:lnTo>
                  <a:pt x="1703994" y="990154"/>
                </a:lnTo>
                <a:lnTo>
                  <a:pt x="1739442" y="1025680"/>
                </a:lnTo>
                <a:lnTo>
                  <a:pt x="1774343" y="1061548"/>
                </a:lnTo>
                <a:lnTo>
                  <a:pt x="1808696" y="1097755"/>
                </a:lnTo>
                <a:lnTo>
                  <a:pt x="1842500" y="1134295"/>
                </a:lnTo>
                <a:lnTo>
                  <a:pt x="1875757" y="1171161"/>
                </a:lnTo>
                <a:lnTo>
                  <a:pt x="1908465" y="1208349"/>
                </a:lnTo>
                <a:lnTo>
                  <a:pt x="1940625" y="1245854"/>
                </a:lnTo>
                <a:lnTo>
                  <a:pt x="1972237" y="1283670"/>
                </a:lnTo>
                <a:lnTo>
                  <a:pt x="2003300" y="1321792"/>
                </a:lnTo>
                <a:lnTo>
                  <a:pt x="2033814" y="1360215"/>
                </a:lnTo>
                <a:lnTo>
                  <a:pt x="2063780" y="1398932"/>
                </a:lnTo>
                <a:lnTo>
                  <a:pt x="2093197" y="1437940"/>
                </a:lnTo>
                <a:lnTo>
                  <a:pt x="2122065" y="1477231"/>
                </a:lnTo>
                <a:lnTo>
                  <a:pt x="2150383" y="1516802"/>
                </a:lnTo>
                <a:lnTo>
                  <a:pt x="2178153" y="1556647"/>
                </a:lnTo>
                <a:lnTo>
                  <a:pt x="2205374" y="1596760"/>
                </a:lnTo>
                <a:lnTo>
                  <a:pt x="2232045" y="1637136"/>
                </a:lnTo>
                <a:lnTo>
                  <a:pt x="2258167" y="1677770"/>
                </a:lnTo>
                <a:lnTo>
                  <a:pt x="2283740" y="1718656"/>
                </a:lnTo>
                <a:lnTo>
                  <a:pt x="2308762" y="1759789"/>
                </a:lnTo>
                <a:lnTo>
                  <a:pt x="2333236" y="1801163"/>
                </a:lnTo>
                <a:lnTo>
                  <a:pt x="2357159" y="1842775"/>
                </a:lnTo>
                <a:lnTo>
                  <a:pt x="2380532" y="1884617"/>
                </a:lnTo>
                <a:lnTo>
                  <a:pt x="2403356" y="1926684"/>
                </a:lnTo>
                <a:lnTo>
                  <a:pt x="2416592" y="1951814"/>
                </a:lnTo>
              </a:path>
            </a:pathLst>
          </a:custGeom>
          <a:ln w="14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4179815" y="20002992"/>
            <a:ext cx="149225" cy="74930"/>
          </a:xfrm>
          <a:custGeom>
            <a:avLst/>
            <a:gdLst/>
            <a:ahLst/>
            <a:cxnLst/>
            <a:rect l="l" t="t" r="r" b="b"/>
            <a:pathLst>
              <a:path w="149225" h="74930">
                <a:moveTo>
                  <a:pt x="148732" y="74321"/>
                </a:moveTo>
                <a:lnTo>
                  <a:pt x="71719" y="0"/>
                </a:lnTo>
                <a:lnTo>
                  <a:pt x="0" y="74321"/>
                </a:lnTo>
              </a:path>
            </a:pathLst>
          </a:custGeom>
          <a:ln w="14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017786" y="14491003"/>
            <a:ext cx="4965700" cy="5586730"/>
          </a:xfrm>
          <a:custGeom>
            <a:avLst/>
            <a:gdLst/>
            <a:ahLst/>
            <a:cxnLst/>
            <a:rect l="l" t="t" r="r" b="b"/>
            <a:pathLst>
              <a:path w="4965700" h="5586730">
                <a:moveTo>
                  <a:pt x="444928" y="5586310"/>
                </a:moveTo>
                <a:lnTo>
                  <a:pt x="419379" y="5536715"/>
                </a:lnTo>
                <a:lnTo>
                  <a:pt x="398976" y="5495720"/>
                </a:lnTo>
                <a:lnTo>
                  <a:pt x="379081" y="5454536"/>
                </a:lnTo>
                <a:lnTo>
                  <a:pt x="359694" y="5413168"/>
                </a:lnTo>
                <a:lnTo>
                  <a:pt x="340814" y="5371621"/>
                </a:lnTo>
                <a:lnTo>
                  <a:pt x="322442" y="5329898"/>
                </a:lnTo>
                <a:lnTo>
                  <a:pt x="304579" y="5288005"/>
                </a:lnTo>
                <a:lnTo>
                  <a:pt x="287223" y="5245947"/>
                </a:lnTo>
                <a:lnTo>
                  <a:pt x="270375" y="5203728"/>
                </a:lnTo>
                <a:lnTo>
                  <a:pt x="254036" y="5161353"/>
                </a:lnTo>
                <a:lnTo>
                  <a:pt x="238205" y="5118827"/>
                </a:lnTo>
                <a:lnTo>
                  <a:pt x="222882" y="5076155"/>
                </a:lnTo>
                <a:lnTo>
                  <a:pt x="208067" y="5033341"/>
                </a:lnTo>
                <a:lnTo>
                  <a:pt x="193761" y="4990390"/>
                </a:lnTo>
                <a:lnTo>
                  <a:pt x="179964" y="4947306"/>
                </a:lnTo>
                <a:lnTo>
                  <a:pt x="166676" y="4904095"/>
                </a:lnTo>
                <a:lnTo>
                  <a:pt x="153896" y="4860762"/>
                </a:lnTo>
                <a:lnTo>
                  <a:pt x="141625" y="4817310"/>
                </a:lnTo>
                <a:lnTo>
                  <a:pt x="129863" y="4773745"/>
                </a:lnTo>
                <a:lnTo>
                  <a:pt x="118610" y="4730071"/>
                </a:lnTo>
                <a:lnTo>
                  <a:pt x="107866" y="4686294"/>
                </a:lnTo>
                <a:lnTo>
                  <a:pt x="97631" y="4642417"/>
                </a:lnTo>
                <a:lnTo>
                  <a:pt x="87906" y="4598446"/>
                </a:lnTo>
                <a:lnTo>
                  <a:pt x="78690" y="4554385"/>
                </a:lnTo>
                <a:lnTo>
                  <a:pt x="69983" y="4510240"/>
                </a:lnTo>
                <a:lnTo>
                  <a:pt x="61786" y="4466014"/>
                </a:lnTo>
                <a:lnTo>
                  <a:pt x="54099" y="4421713"/>
                </a:lnTo>
                <a:lnTo>
                  <a:pt x="46921" y="4377342"/>
                </a:lnTo>
                <a:lnTo>
                  <a:pt x="40253" y="4332904"/>
                </a:lnTo>
                <a:lnTo>
                  <a:pt x="34095" y="4288405"/>
                </a:lnTo>
                <a:lnTo>
                  <a:pt x="28447" y="4243850"/>
                </a:lnTo>
                <a:lnTo>
                  <a:pt x="23309" y="4199243"/>
                </a:lnTo>
                <a:lnTo>
                  <a:pt x="18681" y="4154589"/>
                </a:lnTo>
                <a:lnTo>
                  <a:pt x="14564" y="4109892"/>
                </a:lnTo>
                <a:lnTo>
                  <a:pt x="10956" y="4065159"/>
                </a:lnTo>
                <a:lnTo>
                  <a:pt x="7859" y="4020392"/>
                </a:lnTo>
                <a:lnTo>
                  <a:pt x="5273" y="3975597"/>
                </a:lnTo>
                <a:lnTo>
                  <a:pt x="3196" y="3930779"/>
                </a:lnTo>
                <a:lnTo>
                  <a:pt x="1631" y="3885943"/>
                </a:lnTo>
                <a:lnTo>
                  <a:pt x="576" y="3841092"/>
                </a:lnTo>
                <a:lnTo>
                  <a:pt x="33" y="3796233"/>
                </a:lnTo>
                <a:lnTo>
                  <a:pt x="0" y="3751369"/>
                </a:lnTo>
                <a:lnTo>
                  <a:pt x="477" y="3706506"/>
                </a:lnTo>
                <a:lnTo>
                  <a:pt x="1466" y="3661647"/>
                </a:lnTo>
                <a:lnTo>
                  <a:pt x="2967" y="3616799"/>
                </a:lnTo>
                <a:lnTo>
                  <a:pt x="4978" y="3571965"/>
                </a:lnTo>
                <a:lnTo>
                  <a:pt x="7501" y="3527150"/>
                </a:lnTo>
                <a:lnTo>
                  <a:pt x="10535" y="3482360"/>
                </a:lnTo>
                <a:lnTo>
                  <a:pt x="14080" y="3437598"/>
                </a:lnTo>
                <a:lnTo>
                  <a:pt x="18137" y="3392870"/>
                </a:lnTo>
                <a:lnTo>
                  <a:pt x="22706" y="3348180"/>
                </a:lnTo>
                <a:lnTo>
                  <a:pt x="27787" y="3303533"/>
                </a:lnTo>
                <a:lnTo>
                  <a:pt x="33379" y="3258934"/>
                </a:lnTo>
                <a:lnTo>
                  <a:pt x="39483" y="3214387"/>
                </a:lnTo>
                <a:lnTo>
                  <a:pt x="46099" y="3169897"/>
                </a:lnTo>
                <a:lnTo>
                  <a:pt x="53227" y="3125470"/>
                </a:lnTo>
                <a:lnTo>
                  <a:pt x="60868" y="3081109"/>
                </a:lnTo>
                <a:lnTo>
                  <a:pt x="69020" y="3036819"/>
                </a:lnTo>
                <a:lnTo>
                  <a:pt x="77685" y="2992606"/>
                </a:lnTo>
                <a:lnTo>
                  <a:pt x="86862" y="2948474"/>
                </a:lnTo>
                <a:lnTo>
                  <a:pt x="96552" y="2904427"/>
                </a:lnTo>
                <a:lnTo>
                  <a:pt x="106755" y="2860471"/>
                </a:lnTo>
                <a:lnTo>
                  <a:pt x="117470" y="2816609"/>
                </a:lnTo>
                <a:lnTo>
                  <a:pt x="128697" y="2772848"/>
                </a:lnTo>
                <a:lnTo>
                  <a:pt x="140438" y="2729191"/>
                </a:lnTo>
                <a:lnTo>
                  <a:pt x="152691" y="2685643"/>
                </a:lnTo>
                <a:lnTo>
                  <a:pt x="165458" y="2642210"/>
                </a:lnTo>
                <a:lnTo>
                  <a:pt x="178737" y="2598895"/>
                </a:lnTo>
                <a:lnTo>
                  <a:pt x="192530" y="2555704"/>
                </a:lnTo>
                <a:lnTo>
                  <a:pt x="206836" y="2512641"/>
                </a:lnTo>
                <a:lnTo>
                  <a:pt x="221655" y="2469711"/>
                </a:lnTo>
                <a:lnTo>
                  <a:pt x="236988" y="2426919"/>
                </a:lnTo>
                <a:lnTo>
                  <a:pt x="252834" y="2384269"/>
                </a:lnTo>
                <a:lnTo>
                  <a:pt x="269194" y="2341767"/>
                </a:lnTo>
                <a:lnTo>
                  <a:pt x="286067" y="2299416"/>
                </a:lnTo>
                <a:lnTo>
                  <a:pt x="303454" y="2257223"/>
                </a:lnTo>
                <a:lnTo>
                  <a:pt x="321355" y="2215190"/>
                </a:lnTo>
                <a:lnTo>
                  <a:pt x="339770" y="2173324"/>
                </a:lnTo>
                <a:lnTo>
                  <a:pt x="358699" y="2131628"/>
                </a:lnTo>
                <a:lnTo>
                  <a:pt x="378142" y="2090109"/>
                </a:lnTo>
                <a:lnTo>
                  <a:pt x="398099" y="2048769"/>
                </a:lnTo>
                <a:lnTo>
                  <a:pt x="418571" y="2007615"/>
                </a:lnTo>
                <a:lnTo>
                  <a:pt x="439556" y="1966651"/>
                </a:lnTo>
                <a:lnTo>
                  <a:pt x="461057" y="1925881"/>
                </a:lnTo>
                <a:lnTo>
                  <a:pt x="483071" y="1885310"/>
                </a:lnTo>
                <a:lnTo>
                  <a:pt x="505601" y="1844944"/>
                </a:lnTo>
                <a:lnTo>
                  <a:pt x="528644" y="1804786"/>
                </a:lnTo>
                <a:lnTo>
                  <a:pt x="552203" y="1764842"/>
                </a:lnTo>
                <a:lnTo>
                  <a:pt x="576277" y="1725116"/>
                </a:lnTo>
                <a:lnTo>
                  <a:pt x="600865" y="1685613"/>
                </a:lnTo>
                <a:lnTo>
                  <a:pt x="625969" y="1646338"/>
                </a:lnTo>
                <a:lnTo>
                  <a:pt x="651587" y="1607295"/>
                </a:lnTo>
                <a:lnTo>
                  <a:pt x="677721" y="1568490"/>
                </a:lnTo>
                <a:lnTo>
                  <a:pt x="704370" y="1529926"/>
                </a:lnTo>
                <a:lnTo>
                  <a:pt x="731534" y="1491610"/>
                </a:lnTo>
                <a:lnTo>
                  <a:pt x="759214" y="1453544"/>
                </a:lnTo>
                <a:lnTo>
                  <a:pt x="787410" y="1415735"/>
                </a:lnTo>
                <a:lnTo>
                  <a:pt x="816120" y="1378186"/>
                </a:lnTo>
                <a:lnTo>
                  <a:pt x="845347" y="1340904"/>
                </a:lnTo>
                <a:lnTo>
                  <a:pt x="875089" y="1303891"/>
                </a:lnTo>
                <a:lnTo>
                  <a:pt x="905348" y="1267154"/>
                </a:lnTo>
                <a:lnTo>
                  <a:pt x="936122" y="1230697"/>
                </a:lnTo>
                <a:lnTo>
                  <a:pt x="967412" y="1194524"/>
                </a:lnTo>
                <a:lnTo>
                  <a:pt x="999218" y="1158640"/>
                </a:lnTo>
                <a:lnTo>
                  <a:pt x="1031541" y="1123051"/>
                </a:lnTo>
                <a:lnTo>
                  <a:pt x="1064380" y="1087760"/>
                </a:lnTo>
                <a:lnTo>
                  <a:pt x="1097735" y="1052773"/>
                </a:lnTo>
                <a:lnTo>
                  <a:pt x="1134687" y="1014984"/>
                </a:lnTo>
                <a:lnTo>
                  <a:pt x="1172024" y="977798"/>
                </a:lnTo>
                <a:lnTo>
                  <a:pt x="1209738" y="941217"/>
                </a:lnTo>
                <a:lnTo>
                  <a:pt x="1247824" y="905241"/>
                </a:lnTo>
                <a:lnTo>
                  <a:pt x="1286276" y="869868"/>
                </a:lnTo>
                <a:lnTo>
                  <a:pt x="1325088" y="835101"/>
                </a:lnTo>
                <a:lnTo>
                  <a:pt x="1364253" y="800938"/>
                </a:lnTo>
                <a:lnTo>
                  <a:pt x="1403764" y="767380"/>
                </a:lnTo>
                <a:lnTo>
                  <a:pt x="1443617" y="734426"/>
                </a:lnTo>
                <a:lnTo>
                  <a:pt x="1483804" y="702078"/>
                </a:lnTo>
                <a:lnTo>
                  <a:pt x="1524320" y="670335"/>
                </a:lnTo>
                <a:lnTo>
                  <a:pt x="1565158" y="639197"/>
                </a:lnTo>
                <a:lnTo>
                  <a:pt x="1606312" y="608665"/>
                </a:lnTo>
                <a:lnTo>
                  <a:pt x="1647775" y="578738"/>
                </a:lnTo>
                <a:lnTo>
                  <a:pt x="1689543" y="549416"/>
                </a:lnTo>
                <a:lnTo>
                  <a:pt x="1731608" y="520701"/>
                </a:lnTo>
                <a:lnTo>
                  <a:pt x="1773964" y="492591"/>
                </a:lnTo>
                <a:lnTo>
                  <a:pt x="1816606" y="465087"/>
                </a:lnTo>
                <a:lnTo>
                  <a:pt x="1859526" y="438189"/>
                </a:lnTo>
                <a:lnTo>
                  <a:pt x="1902719" y="411897"/>
                </a:lnTo>
                <a:lnTo>
                  <a:pt x="1946178" y="386212"/>
                </a:lnTo>
                <a:lnTo>
                  <a:pt x="1989898" y="361133"/>
                </a:lnTo>
                <a:lnTo>
                  <a:pt x="2033872" y="336660"/>
                </a:lnTo>
                <a:lnTo>
                  <a:pt x="2078094" y="312795"/>
                </a:lnTo>
                <a:lnTo>
                  <a:pt x="2122557" y="289535"/>
                </a:lnTo>
                <a:lnTo>
                  <a:pt x="2167256" y="266883"/>
                </a:lnTo>
                <a:lnTo>
                  <a:pt x="2212185" y="244838"/>
                </a:lnTo>
                <a:lnTo>
                  <a:pt x="2257336" y="223400"/>
                </a:lnTo>
                <a:lnTo>
                  <a:pt x="2302704" y="202569"/>
                </a:lnTo>
                <a:lnTo>
                  <a:pt x="2348284" y="182345"/>
                </a:lnTo>
                <a:lnTo>
                  <a:pt x="2394067" y="162729"/>
                </a:lnTo>
                <a:lnTo>
                  <a:pt x="2440049" y="143720"/>
                </a:lnTo>
                <a:lnTo>
                  <a:pt x="2486223" y="125319"/>
                </a:lnTo>
                <a:lnTo>
                  <a:pt x="2532583" y="107526"/>
                </a:lnTo>
                <a:lnTo>
                  <a:pt x="2579123" y="90340"/>
                </a:lnTo>
                <a:lnTo>
                  <a:pt x="2625837" y="73763"/>
                </a:lnTo>
                <a:lnTo>
                  <a:pt x="2672717" y="57793"/>
                </a:lnTo>
                <a:lnTo>
                  <a:pt x="2719759" y="42432"/>
                </a:lnTo>
                <a:lnTo>
                  <a:pt x="2766956" y="27680"/>
                </a:lnTo>
                <a:lnTo>
                  <a:pt x="2814302" y="13535"/>
                </a:lnTo>
                <a:lnTo>
                  <a:pt x="2861790" y="0"/>
                </a:lnTo>
                <a:lnTo>
                  <a:pt x="2861790" y="199033"/>
                </a:lnTo>
                <a:lnTo>
                  <a:pt x="4965513" y="199033"/>
                </a:lnTo>
              </a:path>
            </a:pathLst>
          </a:custGeom>
          <a:ln w="14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401385" y="19654897"/>
            <a:ext cx="630555" cy="302895"/>
          </a:xfrm>
          <a:custGeom>
            <a:avLst/>
            <a:gdLst/>
            <a:ahLst/>
            <a:cxnLst/>
            <a:rect l="l" t="t" r="r" b="b"/>
            <a:pathLst>
              <a:path w="630554" h="302894">
                <a:moveTo>
                  <a:pt x="630504" y="0"/>
                </a:moveTo>
                <a:lnTo>
                  <a:pt x="0" y="302676"/>
                </a:lnTo>
              </a:path>
            </a:pathLst>
          </a:custGeom>
          <a:ln w="147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6779" y="4973155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6779" y="5370094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6779" y="5767033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6779" y="6163966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6"/>
                </a:moveTo>
                <a:lnTo>
                  <a:pt x="0" y="132806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6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6779" y="6560911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6779" y="6957850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26779" y="735478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6779" y="7751728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6779" y="8148661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26779" y="8545606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26779" y="894253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26779" y="933948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26779" y="973641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26779" y="10133362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26779" y="10530301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26779" y="1092723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26779" y="11324173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26779" y="1172111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26779" y="1211805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26779" y="12514995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26779" y="12911928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6779" y="13308868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26779" y="13705813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26779" y="14102751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26779" y="14499690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26779" y="14896624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6779" y="15293562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800"/>
                </a:moveTo>
                <a:lnTo>
                  <a:pt x="0" y="132800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80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6779" y="1569050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6779" y="1608744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26779" y="1648437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26779" y="16881318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6779" y="17278263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26779" y="17675203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26779" y="18072141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26779" y="18469074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26779" y="18866014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26779" y="19262959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26779" y="19659897"/>
            <a:ext cx="1628775" cy="133350"/>
          </a:xfrm>
          <a:custGeom>
            <a:avLst/>
            <a:gdLst/>
            <a:ahLst/>
            <a:cxnLst/>
            <a:rect l="l" t="t" r="r" b="b"/>
            <a:pathLst>
              <a:path w="1628775" h="133350">
                <a:moveTo>
                  <a:pt x="1628579" y="132794"/>
                </a:moveTo>
                <a:lnTo>
                  <a:pt x="0" y="132794"/>
                </a:lnTo>
                <a:lnTo>
                  <a:pt x="0" y="0"/>
                </a:lnTo>
                <a:lnTo>
                  <a:pt x="1628579" y="0"/>
                </a:lnTo>
                <a:lnTo>
                  <a:pt x="1628579" y="132794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26779" y="20067072"/>
            <a:ext cx="1628775" cy="0"/>
          </a:xfrm>
          <a:custGeom>
            <a:avLst/>
            <a:gdLst/>
            <a:ahLst/>
            <a:cxnLst/>
            <a:rect l="l" t="t" r="r" b="b"/>
            <a:pathLst>
              <a:path w="1628775">
                <a:moveTo>
                  <a:pt x="0" y="0"/>
                </a:moveTo>
                <a:lnTo>
                  <a:pt x="1628579" y="0"/>
                </a:lnTo>
              </a:path>
            </a:pathLst>
          </a:custGeom>
          <a:ln w="204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0" y="1991417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396" y="0"/>
                </a:moveTo>
                <a:lnTo>
                  <a:pt x="0" y="0"/>
                </a:lnTo>
              </a:path>
            </a:pathLst>
          </a:custGeom>
          <a:ln w="7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4271282" y="1991417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96" y="0"/>
                </a:lnTo>
              </a:path>
            </a:pathLst>
          </a:custGeom>
          <a:ln w="7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89928" y="1994870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396"/>
                </a:lnTo>
              </a:path>
            </a:pathLst>
          </a:custGeom>
          <a:ln w="7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4236749" y="1994870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396"/>
                </a:lnTo>
              </a:path>
            </a:pathLst>
          </a:custGeom>
          <a:ln w="7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1991417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39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4271282" y="1991417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89928" y="1994870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3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4236749" y="1994870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3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241727" y="19974604"/>
            <a:ext cx="103597" cy="103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4081352" y="19974604"/>
            <a:ext cx="103597" cy="1035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25899" y="19758775"/>
            <a:ext cx="103597" cy="103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4297181" y="19758775"/>
            <a:ext cx="103597" cy="103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4305815" y="9706725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4305813" y="970672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4305815" y="979305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4305813" y="979305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4305815" y="9879387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4305813" y="9879387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4305815" y="996571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4305813" y="996571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4305815" y="10052050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4305813" y="10052050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4305815" y="10138381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4305813" y="10138381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4305815" y="10224712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363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4305813" y="10224712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4305815" y="10311042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4305813" y="10311043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6781683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6781682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6868014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19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6868014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6954346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6954345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7040677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7040676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7127008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7127007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7213339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7213338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7299669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7299669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7386001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7386001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7472332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7472332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7558663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7558663" y="1998323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59" h="86359">
                <a:moveTo>
                  <a:pt x="0" y="0"/>
                </a:moveTo>
                <a:lnTo>
                  <a:pt x="86331" y="0"/>
                </a:lnTo>
                <a:lnTo>
                  <a:pt x="86331" y="86331"/>
                </a:lnTo>
                <a:lnTo>
                  <a:pt x="0" y="863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4296318" y="19973740"/>
            <a:ext cx="105323" cy="1053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360" y="804164"/>
            <a:ext cx="1298448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360" y="4623943"/>
            <a:ext cx="1298448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5248" y="18696814"/>
            <a:ext cx="46167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1360" y="18696814"/>
            <a:ext cx="331825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87584" y="18696814"/>
            <a:ext cx="331825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hyperlink" Target="mailto:Roland.Groz@imag.fr" TargetMode="External"/><Relationship Id="rId18" Type="http://schemas.openxmlformats.org/officeDocument/2006/relationships/image" Target="../media/image15.jpeg"/><Relationship Id="rId26" Type="http://schemas.openxmlformats.org/officeDocument/2006/relationships/image" Target="../media/image21.jpeg"/><Relationship Id="rId3" Type="http://schemas.openxmlformats.org/officeDocument/2006/relationships/image" Target="../media/image5.jpe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hyperlink" Target="mailto:stephane.mocanu@imag.fr" TargetMode="External"/><Relationship Id="rId17" Type="http://schemas.openxmlformats.org/officeDocument/2006/relationships/hyperlink" Target="https://commons.wikimedia.org/wiki/File:Legacy_National_Grid_Substation_-_geograph.org.uk_-_39134.jpg" TargetMode="External"/><Relationship Id="rId25" Type="http://schemas.openxmlformats.org/officeDocument/2006/relationships/hyperlink" Target="https://persyval-platform.univ-grenoble-alpes.fr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fif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0.jpeg"/><Relationship Id="rId5" Type="http://schemas.openxmlformats.org/officeDocument/2006/relationships/image" Target="../media/image7.jpeg"/><Relationship Id="rId15" Type="http://schemas.openxmlformats.org/officeDocument/2006/relationships/hyperlink" Target="mailto:jean-marc.thiriet@univ-grenoble-alpes.fr" TargetMode="External"/><Relationship Id="rId23" Type="http://schemas.openxmlformats.org/officeDocument/2006/relationships/image" Target="../media/image19.jpeg"/><Relationship Id="rId10" Type="http://schemas.openxmlformats.org/officeDocument/2006/relationships/image" Target="../media/image12.png"/><Relationship Id="rId19" Type="http://schemas.openxmlformats.org/officeDocument/2006/relationships/hyperlink" Target="https://commons.wikimedia.org/wiki/Automation#/media/File:FANUC_R2000iB_AtWork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hyperlink" Target="mailto:Marie-Laure.Potet@imag.fr" TargetMode="External"/><Relationship Id="rId22" Type="http://schemas.openxmlformats.org/officeDocument/2006/relationships/image" Target="../media/image18.jpeg"/><Relationship Id="rId27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4DD0D0-37FD-4770-95F2-6C4E8C4C0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10" y="19196050"/>
            <a:ext cx="1506670" cy="6316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A9AB59-2EF0-4EF9-AADF-E8F45A60A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73" y="19126205"/>
            <a:ext cx="1075764" cy="7194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E2C61F-AF71-4684-8A26-70D79ACFF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1" y="19074686"/>
            <a:ext cx="1161826" cy="752972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21ACA8-8F68-48A5-A60D-204B78238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1" y="19151206"/>
            <a:ext cx="676452" cy="67645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F42F94-3F32-41A4-85B1-1AE2A97F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68881"/>
            <a:ext cx="1291732" cy="11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:\03-Communication\04-Referentiels_ANR\Logo ANR\ANR07-396.gif">
            <a:extLst>
              <a:ext uri="{FF2B5EF4-FFF2-40B4-BE49-F238E27FC236}">
                <a16:creationId xmlns:a16="http://schemas.microsoft.com/office/drawing/2014/main" id="{36542198-7D89-4DF7-9F63-F2F8F78F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0" y="100014"/>
            <a:ext cx="1680670" cy="7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54A6D-8F53-4923-B129-682A88BA00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19043650"/>
            <a:ext cx="1148871" cy="9842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4A54292-AE21-42FC-BC80-9AA7D8A459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9" y="18815049"/>
            <a:ext cx="1416871" cy="14168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2AF081F-B5B7-47BB-93FA-C72BFDD8E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200" y="18891250"/>
            <a:ext cx="1340670" cy="1340670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28ED98D-F793-4BB5-9A6F-5DE508D8D012}"/>
              </a:ext>
            </a:extLst>
          </p:cNvPr>
          <p:cNvSpPr txBox="1">
            <a:spLocks/>
          </p:cNvSpPr>
          <p:nvPr/>
        </p:nvSpPr>
        <p:spPr>
          <a:xfrm>
            <a:off x="3022600" y="328990"/>
            <a:ext cx="5441592" cy="15696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fr-FR" sz="3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adway" panose="04040905080B02020502" pitchFamily="82" charset="0"/>
              </a:rPr>
              <a:t>SACADE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CA7412-A01A-4E81-AB99-874EC4C57355}"/>
              </a:ext>
            </a:extLst>
          </p:cNvPr>
          <p:cNvSpPr/>
          <p:nvPr/>
        </p:nvSpPr>
        <p:spPr>
          <a:xfrm>
            <a:off x="446904" y="1746250"/>
            <a:ext cx="136763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Scénarios d’Attaque </a:t>
            </a:r>
          </a:p>
          <a:p>
            <a:pPr algn="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Contre Automates avec Distribution et Encapsulation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549C4C-BCB9-4C29-A9A3-198D8D71E968}"/>
              </a:ext>
            </a:extLst>
          </p:cNvPr>
          <p:cNvSpPr/>
          <p:nvPr/>
        </p:nvSpPr>
        <p:spPr>
          <a:xfrm>
            <a:off x="1004891" y="3220925"/>
            <a:ext cx="13676309" cy="9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Stéphane Mocanu, Roland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Groz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Marie-Laure Potet, Jean-Marc Thiriet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stephane.mocanu@imag.fr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,,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Roland.Groz@imag.fr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Marie-Laure.Potet@imag.fr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jean-marc.thiriet@univ-grenoble-alpes.fr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1357-DDFD-49EB-BD4E-AE4DEA9D0C61}"/>
              </a:ext>
            </a:extLst>
          </p:cNvPr>
          <p:cNvSpPr/>
          <p:nvPr/>
        </p:nvSpPr>
        <p:spPr>
          <a:xfrm>
            <a:off x="498849" y="4184650"/>
            <a:ext cx="1281075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Objectifs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recherche des vulnérabilités dans les systèmes et communication SCADA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détection des intrusions dans les systèmes industriels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réalisation des démonstrateurs 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5F25D16-829C-466B-BEE0-87DAF45F9E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57" y="7040389"/>
            <a:ext cx="4328089" cy="324393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064E92D-51DA-4812-BDB5-972F4F807B02}"/>
              </a:ext>
            </a:extLst>
          </p:cNvPr>
          <p:cNvSpPr/>
          <p:nvPr/>
        </p:nvSpPr>
        <p:spPr>
          <a:xfrm>
            <a:off x="11273616" y="10308451"/>
            <a:ext cx="1859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17"/>
              </a:rPr>
              <a:t>commons.wikimedia.org</a:t>
            </a:r>
            <a:endParaRPr lang="en-US" sz="1200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CE5C421E-A165-45B3-8C5E-2364CFD421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7043088"/>
            <a:ext cx="4604211" cy="328949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50D2B80-84F6-48BE-93B6-B106AB8FBB9E}"/>
              </a:ext>
            </a:extLst>
          </p:cNvPr>
          <p:cNvSpPr/>
          <p:nvPr/>
        </p:nvSpPr>
        <p:spPr>
          <a:xfrm>
            <a:off x="4343007" y="10308451"/>
            <a:ext cx="1859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19"/>
              </a:rPr>
              <a:t>commons.wikimedia.org</a:t>
            </a: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F3A41E-FECB-4DBA-B859-88E45AEB2165}"/>
              </a:ext>
            </a:extLst>
          </p:cNvPr>
          <p:cNvSpPr/>
          <p:nvPr/>
        </p:nvSpPr>
        <p:spPr>
          <a:xfrm>
            <a:off x="254247" y="10280650"/>
            <a:ext cx="139187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Résultats 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Bibliothèque d’attaques orientées processus (basée Modbus/TCP)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Bibliothèque d’attaques IEC 61850 (protocoles SMV et GOOSE – MMS en cours)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Détecteurs d’intrusions orientés processus 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Détection des attaques sur le protocole temps réel GOOSE – SMV en cours</a:t>
            </a:r>
          </a:p>
          <a:p>
            <a:pPr marL="457200" indent="-457200">
              <a:buFontTx/>
              <a:buChar char="-"/>
            </a:pPr>
            <a:r>
              <a:rPr lang="fr-FR" sz="3200" dirty="0"/>
              <a:t>Méthodologie A2SPICS pour l'analyse des architectures de contre-mesures pour la détection des vulnérabilités par model-checking</a:t>
            </a:r>
            <a:endParaRPr lang="fr-FR" sz="3200" dirty="0">
              <a:latin typeface="Calibri" charset="0"/>
            </a:endParaRPr>
          </a:p>
        </p:txBody>
      </p:sp>
      <p:pic>
        <p:nvPicPr>
          <p:cNvPr id="41" name="Image 40" descr="https://s14-eu5.ixquick.com/cgi-bin/serveimage?url=http%3A%2F%2Fwww.preciamolen.com%2Fwp-content%2Fuploads%2F2014%2F05%2Flogo_profinet.jpg&amp;sp=c216969753f0b036d1d47e945320c073">
            <a:extLst>
              <a:ext uri="{FF2B5EF4-FFF2-40B4-BE49-F238E27FC236}">
                <a16:creationId xmlns:a16="http://schemas.microsoft.com/office/drawing/2014/main" id="{7FD5B01A-867B-4E7A-A3CB-7D5A2EBEE78C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47" y="8675057"/>
            <a:ext cx="1444608" cy="44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 descr="https://s14-eu5.ixquick.com/cgi-bin/serveimage?url=http:%2F%2Fob121.com%2Fpic3%2Fmodbus_logo.png&amp;sp=daf3f7ec9fe6eef63a465d37b99de536">
            <a:extLst>
              <a:ext uri="{FF2B5EF4-FFF2-40B4-BE49-F238E27FC236}">
                <a16:creationId xmlns:a16="http://schemas.microsoft.com/office/drawing/2014/main" id="{8625AFD9-5E47-4430-96B9-8FFEE1F1C945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6" y="8173468"/>
            <a:ext cx="1362710" cy="44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 descr="https://s14-eu5.ixquick.com/cgi-bin/serveimage?url=http%3A%2F%2Fwww.efcc.ee%2Fimages%2FIEC61850.jpg&amp;sp=ebfc1be7530bffceec82972050b018a0">
            <a:extLst>
              <a:ext uri="{FF2B5EF4-FFF2-40B4-BE49-F238E27FC236}">
                <a16:creationId xmlns:a16="http://schemas.microsoft.com/office/drawing/2014/main" id="{4EE0A5BD-E0C7-4E97-971A-BBB00292E179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2" y="7167567"/>
            <a:ext cx="749918" cy="87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 descr="logo">
            <a:extLst>
              <a:ext uri="{FF2B5EF4-FFF2-40B4-BE49-F238E27FC236}">
                <a16:creationId xmlns:a16="http://schemas.microsoft.com/office/drawing/2014/main" id="{FD15A994-6518-4C39-B672-EE5DDF7B898D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9684998"/>
            <a:ext cx="1664303" cy="63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 descr="https://s14-eu5.ixquick.com/cgi-bin/serveimage?url=http%3A%2F%2Fdeltautomation.files.wordpress.com%2F2012%2F08%2Fcanopen-logo.jpg&amp;sp=70c0c128bc59aaa8fad8d44cefdc4d3b">
            <a:extLst>
              <a:ext uri="{FF2B5EF4-FFF2-40B4-BE49-F238E27FC236}">
                <a16:creationId xmlns:a16="http://schemas.microsoft.com/office/drawing/2014/main" id="{6ACC9CF6-88E6-489E-A56B-074F296ADB55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51" y="9239413"/>
            <a:ext cx="1346200" cy="38131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7C36822-089C-4F62-84B5-1859E3E4ED0F}"/>
              </a:ext>
            </a:extLst>
          </p:cNvPr>
          <p:cNvSpPr/>
          <p:nvPr/>
        </p:nvSpPr>
        <p:spPr>
          <a:xfrm>
            <a:off x="1498600" y="6013450"/>
            <a:ext cx="115100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Domaines d’application</a:t>
            </a:r>
          </a:p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Automatisme industriel 				Distribution électrique </a:t>
            </a:r>
            <a:endParaRPr lang="fr-FR" sz="3200" dirty="0"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DD7046-3EC7-42AC-91CA-5070E7B0E735}"/>
              </a:ext>
            </a:extLst>
          </p:cNvPr>
          <p:cNvSpPr/>
          <p:nvPr/>
        </p:nvSpPr>
        <p:spPr>
          <a:xfrm>
            <a:off x="229095" y="13633450"/>
            <a:ext cx="13918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Démonstrateurs  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Système simulation hardware in the </a:t>
            </a:r>
            <a:r>
              <a:rPr lang="fr-FR" sz="3200" dirty="0" err="1">
                <a:latin typeface="Calibri" charset="0"/>
              </a:rPr>
              <a:t>loop</a:t>
            </a:r>
            <a:r>
              <a:rPr lang="fr-FR" sz="3200" dirty="0">
                <a:latin typeface="Calibri" charset="0"/>
              </a:rPr>
              <a:t> (schémas et programmes disponibles)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latin typeface="Calibri" charset="0"/>
              </a:rPr>
              <a:t>Data-sets d’entrainement et attaque disponibles sur </a:t>
            </a:r>
            <a:r>
              <a:rPr lang="fr-FR" sz="3200" dirty="0" err="1">
                <a:latin typeface="Calibri" charset="0"/>
              </a:rPr>
              <a:t>PerSCIDO</a:t>
            </a:r>
            <a:r>
              <a:rPr lang="fr-FR" sz="3200" dirty="0">
                <a:latin typeface="Calibri" charset="0"/>
              </a:rPr>
              <a:t> </a:t>
            </a:r>
            <a:r>
              <a:rPr lang="fr-FR" sz="1200" dirty="0">
                <a:latin typeface="Calibri" charset="0"/>
                <a:hlinkClick r:id="rId25"/>
              </a:rPr>
              <a:t>https://persyval-platform.univ-grenoble-alpes.fr</a:t>
            </a:r>
            <a:endParaRPr lang="fr-FR" sz="3200" dirty="0">
              <a:latin typeface="Calibri" charset="0"/>
            </a:endParaRPr>
          </a:p>
        </p:txBody>
      </p:sp>
      <p:pic>
        <p:nvPicPr>
          <p:cNvPr id="50" name="Image 8">
            <a:extLst>
              <a:ext uri="{FF2B5EF4-FFF2-40B4-BE49-F238E27FC236}">
                <a16:creationId xmlns:a16="http://schemas.microsoft.com/office/drawing/2014/main" id="{B5775A8B-F057-43C4-A777-55E597AAE7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6" y="15233650"/>
            <a:ext cx="5274804" cy="25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1342E4D-EB68-4D61-9FD9-A5102456D4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15240124"/>
            <a:ext cx="5315712" cy="25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CAE43F1-62F7-43FC-8669-100E2A2CA49A}"/>
              </a:ext>
            </a:extLst>
          </p:cNvPr>
          <p:cNvSpPr/>
          <p:nvPr/>
        </p:nvSpPr>
        <p:spPr>
          <a:xfrm>
            <a:off x="192437" y="17972972"/>
            <a:ext cx="7213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Durée : 30 mois – Montant financé : 203 k€</a:t>
            </a:r>
          </a:p>
          <a:p>
            <a:pPr>
              <a:defRPr/>
            </a:pP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Démarrage effectif: avril-mai 2017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187</Words>
  <Application>Microsoft Office PowerPoint</Application>
  <PresentationFormat>Personnalisé</PresentationFormat>
  <Paragraphs>25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Broadway</vt:lpstr>
      <vt:lpstr>Calibri</vt:lpstr>
      <vt:lpstr>Times New Roman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poster_vecto_7_2016_vecto_plate</dc:title>
  <cp:lastModifiedBy>stephane mocanu</cp:lastModifiedBy>
  <cp:revision>15</cp:revision>
  <dcterms:created xsi:type="dcterms:W3CDTF">2019-05-06T19:36:48Z</dcterms:created>
  <dcterms:modified xsi:type="dcterms:W3CDTF">2019-05-12T21:18:29Z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2016-02-02T00:00:00Z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2019-05-06T00:00:00Z</vt:filetime>
  </property>
</Properties>
</file>